
<file path=[Content_Types].xml><?xml version="1.0" encoding="utf-8"?>
<Types xmlns="http://schemas.openxmlformats.org/package/2006/content-types">
  <Default Extension="emf" ContentType="image/x-emf"/>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72" r:id="rId4"/>
  </p:sldMasterIdLst>
  <p:notesMasterIdLst>
    <p:notesMasterId r:id="rId18"/>
  </p:notesMasterIdLst>
  <p:sldIdLst>
    <p:sldId id="296" r:id="rId5"/>
    <p:sldId id="300" r:id="rId6"/>
    <p:sldId id="302" r:id="rId7"/>
    <p:sldId id="257" r:id="rId8"/>
    <p:sldId id="301" r:id="rId9"/>
    <p:sldId id="278" r:id="rId10"/>
    <p:sldId id="279" r:id="rId11"/>
    <p:sldId id="280" r:id="rId12"/>
    <p:sldId id="281" r:id="rId13"/>
    <p:sldId id="282" r:id="rId14"/>
    <p:sldId id="303" r:id="rId15"/>
    <p:sldId id="304" r:id="rId16"/>
    <p:sldId id="291" r:id="rId17"/>
  </p:sldIdLst>
  <p:sldSz cx="9144000" cy="5143500" type="screen16x9"/>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CB756"/>
    <a:srgbClr val="2D91D6"/>
    <a:srgbClr val="3BEE62"/>
    <a:srgbClr val="CCE4F1"/>
    <a:srgbClr val="80BDD4"/>
    <a:srgbClr val="007AA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 uri="{1BD7E111-0CB8-44D6-8891-C1BB2F81B7CC}">
      <p1710:readonlyRecommended xmlns:p1710="http://schemas.microsoft.com/office/powerpoint/2017/10/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A31EC6E-721B-B046-88E9-FF712055E746}" v="40" dt="2024-04-08T17:00:21.924"/>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3620"/>
    <p:restoredTop sz="94694"/>
  </p:normalViewPr>
  <p:slideViewPr>
    <p:cSldViewPr snapToGrid="0" snapToObjects="1">
      <p:cViewPr varScale="1">
        <p:scale>
          <a:sx n="105" d="100"/>
          <a:sy n="105" d="100"/>
        </p:scale>
        <p:origin x="437" y="6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notesMaster" Target="notesMasters/notesMaster1.xml"/><Relationship Id="rId3" Type="http://schemas.openxmlformats.org/officeDocument/2006/relationships/customXml" Target="../customXml/item3.xml"/><Relationship Id="rId21" Type="http://schemas.openxmlformats.org/officeDocument/2006/relationships/theme" Target="theme/theme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microsoft.com/office/2015/10/relationships/revisionInfo" Target="revisionInfo.xml"/><Relationship Id="rId5" Type="http://schemas.openxmlformats.org/officeDocument/2006/relationships/slide" Target="slides/slide1.xml"/><Relationship Id="rId15" Type="http://schemas.openxmlformats.org/officeDocument/2006/relationships/slide" Target="slides/slide11.xml"/><Relationship Id="rId23" Type="http://schemas.microsoft.com/office/2016/11/relationships/changesInfo" Target="changesInfos/changesInfo1.xml"/><Relationship Id="rId10" Type="http://schemas.openxmlformats.org/officeDocument/2006/relationships/slide" Target="slides/slide6.xml"/><Relationship Id="rId19"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hloe Trippier" userId="33b73082-37f2-4570-8c51-08cb49ca061a" providerId="ADAL" clId="{4A31EC6E-721B-B046-88E9-FF712055E746}"/>
    <pc:docChg chg="custSel modSld">
      <pc:chgData name="Chloe Trippier" userId="33b73082-37f2-4570-8c51-08cb49ca061a" providerId="ADAL" clId="{4A31EC6E-721B-B046-88E9-FF712055E746}" dt="2024-04-08T17:00:26.181" v="41" actId="207"/>
      <pc:docMkLst>
        <pc:docMk/>
      </pc:docMkLst>
      <pc:sldChg chg="addSp delSp modSp mod setBg">
        <pc:chgData name="Chloe Trippier" userId="33b73082-37f2-4570-8c51-08cb49ca061a" providerId="ADAL" clId="{4A31EC6E-721B-B046-88E9-FF712055E746}" dt="2024-04-08T16:59:44.255" v="24" actId="207"/>
        <pc:sldMkLst>
          <pc:docMk/>
          <pc:sldMk cId="0" sldId="257"/>
        </pc:sldMkLst>
        <pc:spChg chg="mod">
          <ac:chgData name="Chloe Trippier" userId="33b73082-37f2-4570-8c51-08cb49ca061a" providerId="ADAL" clId="{4A31EC6E-721B-B046-88E9-FF712055E746}" dt="2024-04-08T16:59:44.255" v="24" actId="207"/>
          <ac:spMkLst>
            <pc:docMk/>
            <pc:sldMk cId="0" sldId="257"/>
            <ac:spMk id="3" creationId="{C9DE7966-ED74-1E17-2F62-250BF6469052}"/>
          </ac:spMkLst>
        </pc:spChg>
        <pc:picChg chg="add mod">
          <ac:chgData name="Chloe Trippier" userId="33b73082-37f2-4570-8c51-08cb49ca061a" providerId="ADAL" clId="{4A31EC6E-721B-B046-88E9-FF712055E746}" dt="2024-04-08T16:05:09.656" v="5"/>
          <ac:picMkLst>
            <pc:docMk/>
            <pc:sldMk cId="0" sldId="257"/>
            <ac:picMk id="4" creationId="{B587DF21-A5BE-9CDC-5F9F-55842A350610}"/>
          </ac:picMkLst>
        </pc:picChg>
        <pc:picChg chg="del mod">
          <ac:chgData name="Chloe Trippier" userId="33b73082-37f2-4570-8c51-08cb49ca061a" providerId="ADAL" clId="{4A31EC6E-721B-B046-88E9-FF712055E746}" dt="2024-04-08T16:05:08.840" v="4" actId="478"/>
          <ac:picMkLst>
            <pc:docMk/>
            <pc:sldMk cId="0" sldId="257"/>
            <ac:picMk id="28" creationId="{7525E8E3-9D60-A46D-0941-F69734DE1C07}"/>
          </ac:picMkLst>
        </pc:picChg>
      </pc:sldChg>
      <pc:sldChg chg="addSp delSp modSp mod">
        <pc:chgData name="Chloe Trippier" userId="33b73082-37f2-4570-8c51-08cb49ca061a" providerId="ADAL" clId="{4A31EC6E-721B-B046-88E9-FF712055E746}" dt="2024-04-08T16:59:54.040" v="27" actId="207"/>
        <pc:sldMkLst>
          <pc:docMk/>
          <pc:sldMk cId="1664050518" sldId="278"/>
        </pc:sldMkLst>
        <pc:spChg chg="mod">
          <ac:chgData name="Chloe Trippier" userId="33b73082-37f2-4570-8c51-08cb49ca061a" providerId="ADAL" clId="{4A31EC6E-721B-B046-88E9-FF712055E746}" dt="2024-04-08T16:59:54.040" v="27" actId="207"/>
          <ac:spMkLst>
            <pc:docMk/>
            <pc:sldMk cId="1664050518" sldId="278"/>
            <ac:spMk id="28" creationId="{E656213F-F5F3-250B-38C7-0550645645DC}"/>
          </ac:spMkLst>
        </pc:spChg>
        <pc:picChg chg="add mod">
          <ac:chgData name="Chloe Trippier" userId="33b73082-37f2-4570-8c51-08cb49ca061a" providerId="ADAL" clId="{4A31EC6E-721B-B046-88E9-FF712055E746}" dt="2024-04-08T16:05:18.601" v="9"/>
          <ac:picMkLst>
            <pc:docMk/>
            <pc:sldMk cId="1664050518" sldId="278"/>
            <ac:picMk id="2" creationId="{7A9593F6-8DB7-8FD8-B97A-0ADBCE0F0B34}"/>
          </ac:picMkLst>
        </pc:picChg>
        <pc:picChg chg="del">
          <ac:chgData name="Chloe Trippier" userId="33b73082-37f2-4570-8c51-08cb49ca061a" providerId="ADAL" clId="{4A31EC6E-721B-B046-88E9-FF712055E746}" dt="2024-04-08T16:05:18.295" v="8" actId="478"/>
          <ac:picMkLst>
            <pc:docMk/>
            <pc:sldMk cId="1664050518" sldId="278"/>
            <ac:picMk id="29" creationId="{3BD9F3D4-29BA-B62B-8CAA-148A2C3447E4}"/>
          </ac:picMkLst>
        </pc:picChg>
      </pc:sldChg>
      <pc:sldChg chg="addSp delSp modSp mod setBg">
        <pc:chgData name="Chloe Trippier" userId="33b73082-37f2-4570-8c51-08cb49ca061a" providerId="ADAL" clId="{4A31EC6E-721B-B046-88E9-FF712055E746}" dt="2024-04-08T17:00:01.242" v="30" actId="207"/>
        <pc:sldMkLst>
          <pc:docMk/>
          <pc:sldMk cId="3393566346" sldId="279"/>
        </pc:sldMkLst>
        <pc:spChg chg="mod">
          <ac:chgData name="Chloe Trippier" userId="33b73082-37f2-4570-8c51-08cb49ca061a" providerId="ADAL" clId="{4A31EC6E-721B-B046-88E9-FF712055E746}" dt="2024-04-08T17:00:01.242" v="30" actId="207"/>
          <ac:spMkLst>
            <pc:docMk/>
            <pc:sldMk cId="3393566346" sldId="279"/>
            <ac:spMk id="8" creationId="{174A1618-09E5-E626-9E66-003CA828DF69}"/>
          </ac:spMkLst>
        </pc:spChg>
        <pc:picChg chg="add mod">
          <ac:chgData name="Chloe Trippier" userId="33b73082-37f2-4570-8c51-08cb49ca061a" providerId="ADAL" clId="{4A31EC6E-721B-B046-88E9-FF712055E746}" dt="2024-04-08T16:05:21.874" v="11"/>
          <ac:picMkLst>
            <pc:docMk/>
            <pc:sldMk cId="3393566346" sldId="279"/>
            <ac:picMk id="2" creationId="{05785C43-9FC6-30E6-EF33-8815555CB402}"/>
          </ac:picMkLst>
        </pc:picChg>
        <pc:picChg chg="del">
          <ac:chgData name="Chloe Trippier" userId="33b73082-37f2-4570-8c51-08cb49ca061a" providerId="ADAL" clId="{4A31EC6E-721B-B046-88E9-FF712055E746}" dt="2024-04-08T16:05:21.552" v="10" actId="478"/>
          <ac:picMkLst>
            <pc:docMk/>
            <pc:sldMk cId="3393566346" sldId="279"/>
            <ac:picMk id="29" creationId="{F69CC61C-EE5E-476D-19D9-6C487B0F2FA7}"/>
          </ac:picMkLst>
        </pc:picChg>
      </pc:sldChg>
      <pc:sldChg chg="addSp delSp modSp mod setBg">
        <pc:chgData name="Chloe Trippier" userId="33b73082-37f2-4570-8c51-08cb49ca061a" providerId="ADAL" clId="{4A31EC6E-721B-B046-88E9-FF712055E746}" dt="2024-04-08T17:00:05.758" v="32"/>
        <pc:sldMkLst>
          <pc:docMk/>
          <pc:sldMk cId="964918642" sldId="280"/>
        </pc:sldMkLst>
        <pc:picChg chg="add mod">
          <ac:chgData name="Chloe Trippier" userId="33b73082-37f2-4570-8c51-08cb49ca061a" providerId="ADAL" clId="{4A31EC6E-721B-B046-88E9-FF712055E746}" dt="2024-04-08T16:05:24.928" v="13"/>
          <ac:picMkLst>
            <pc:docMk/>
            <pc:sldMk cId="964918642" sldId="280"/>
            <ac:picMk id="2" creationId="{165AA81C-D518-C1E2-B023-5552AB2D0A2F}"/>
          </ac:picMkLst>
        </pc:picChg>
        <pc:picChg chg="del">
          <ac:chgData name="Chloe Trippier" userId="33b73082-37f2-4570-8c51-08cb49ca061a" providerId="ADAL" clId="{4A31EC6E-721B-B046-88E9-FF712055E746}" dt="2024-04-08T16:05:24.615" v="12" actId="478"/>
          <ac:picMkLst>
            <pc:docMk/>
            <pc:sldMk cId="964918642" sldId="280"/>
            <ac:picMk id="31" creationId="{9C15B4E4-AFCA-51F7-99C5-AF5ACBA1546F}"/>
          </ac:picMkLst>
        </pc:picChg>
      </pc:sldChg>
      <pc:sldChg chg="addSp delSp modSp mod">
        <pc:chgData name="Chloe Trippier" userId="33b73082-37f2-4570-8c51-08cb49ca061a" providerId="ADAL" clId="{4A31EC6E-721B-B046-88E9-FF712055E746}" dt="2024-04-08T17:00:10.111" v="34" actId="207"/>
        <pc:sldMkLst>
          <pc:docMk/>
          <pc:sldMk cId="1009378953" sldId="281"/>
        </pc:sldMkLst>
        <pc:spChg chg="mod">
          <ac:chgData name="Chloe Trippier" userId="33b73082-37f2-4570-8c51-08cb49ca061a" providerId="ADAL" clId="{4A31EC6E-721B-B046-88E9-FF712055E746}" dt="2024-04-08T17:00:10.111" v="34" actId="207"/>
          <ac:spMkLst>
            <pc:docMk/>
            <pc:sldMk cId="1009378953" sldId="281"/>
            <ac:spMk id="18" creationId="{A7EBF73D-D1E5-A9DB-592C-672D222D75B5}"/>
          </ac:spMkLst>
        </pc:spChg>
        <pc:picChg chg="add mod">
          <ac:chgData name="Chloe Trippier" userId="33b73082-37f2-4570-8c51-08cb49ca061a" providerId="ADAL" clId="{4A31EC6E-721B-B046-88E9-FF712055E746}" dt="2024-04-08T16:05:29.032" v="15"/>
          <ac:picMkLst>
            <pc:docMk/>
            <pc:sldMk cId="1009378953" sldId="281"/>
            <ac:picMk id="2" creationId="{67861882-93EE-99A3-F4DA-9272E8A5DC8D}"/>
          </ac:picMkLst>
        </pc:picChg>
        <pc:picChg chg="del">
          <ac:chgData name="Chloe Trippier" userId="33b73082-37f2-4570-8c51-08cb49ca061a" providerId="ADAL" clId="{4A31EC6E-721B-B046-88E9-FF712055E746}" dt="2024-04-08T16:05:28.631" v="14" actId="478"/>
          <ac:picMkLst>
            <pc:docMk/>
            <pc:sldMk cId="1009378953" sldId="281"/>
            <ac:picMk id="31" creationId="{955B2A14-3E43-ECE5-7039-8296ED999A16}"/>
          </ac:picMkLst>
        </pc:picChg>
      </pc:sldChg>
      <pc:sldChg chg="addSp delSp modSp mod setBg">
        <pc:chgData name="Chloe Trippier" userId="33b73082-37f2-4570-8c51-08cb49ca061a" providerId="ADAL" clId="{4A31EC6E-721B-B046-88E9-FF712055E746}" dt="2024-04-08T17:00:16.362" v="37" actId="207"/>
        <pc:sldMkLst>
          <pc:docMk/>
          <pc:sldMk cId="3288493518" sldId="282"/>
        </pc:sldMkLst>
        <pc:spChg chg="mod">
          <ac:chgData name="Chloe Trippier" userId="33b73082-37f2-4570-8c51-08cb49ca061a" providerId="ADAL" clId="{4A31EC6E-721B-B046-88E9-FF712055E746}" dt="2024-04-08T17:00:16.362" v="37" actId="207"/>
          <ac:spMkLst>
            <pc:docMk/>
            <pc:sldMk cId="3288493518" sldId="282"/>
            <ac:spMk id="14" creationId="{C7899534-37B1-02F0-0980-656741C04A31}"/>
          </ac:spMkLst>
        </pc:spChg>
        <pc:picChg chg="add mod">
          <ac:chgData name="Chloe Trippier" userId="33b73082-37f2-4570-8c51-08cb49ca061a" providerId="ADAL" clId="{4A31EC6E-721B-B046-88E9-FF712055E746}" dt="2024-04-08T16:05:34.719" v="17"/>
          <ac:picMkLst>
            <pc:docMk/>
            <pc:sldMk cId="3288493518" sldId="282"/>
            <ac:picMk id="2" creationId="{562B6CBC-CE14-91BA-5559-14AAEC971001}"/>
          </ac:picMkLst>
        </pc:picChg>
        <pc:picChg chg="del">
          <ac:chgData name="Chloe Trippier" userId="33b73082-37f2-4570-8c51-08cb49ca061a" providerId="ADAL" clId="{4A31EC6E-721B-B046-88E9-FF712055E746}" dt="2024-04-08T16:05:34.406" v="16" actId="478"/>
          <ac:picMkLst>
            <pc:docMk/>
            <pc:sldMk cId="3288493518" sldId="282"/>
            <ac:picMk id="35" creationId="{748B0237-6933-F12C-F868-5FB378130160}"/>
          </ac:picMkLst>
        </pc:picChg>
      </pc:sldChg>
      <pc:sldChg chg="addSp delSp modSp mod">
        <pc:chgData name="Chloe Trippier" userId="33b73082-37f2-4570-8c51-08cb49ca061a" providerId="ADAL" clId="{4A31EC6E-721B-B046-88E9-FF712055E746}" dt="2024-04-08T16:05:05.039" v="2" actId="1076"/>
        <pc:sldMkLst>
          <pc:docMk/>
          <pc:sldMk cId="1695485772" sldId="300"/>
        </pc:sldMkLst>
        <pc:picChg chg="add mod">
          <ac:chgData name="Chloe Trippier" userId="33b73082-37f2-4570-8c51-08cb49ca061a" providerId="ADAL" clId="{4A31EC6E-721B-B046-88E9-FF712055E746}" dt="2024-04-08T16:05:05.039" v="2" actId="1076"/>
          <ac:picMkLst>
            <pc:docMk/>
            <pc:sldMk cId="1695485772" sldId="300"/>
            <ac:picMk id="3" creationId="{ED5602DB-D536-6CAC-D983-38139FC09BD9}"/>
          </ac:picMkLst>
        </pc:picChg>
        <pc:picChg chg="del">
          <ac:chgData name="Chloe Trippier" userId="33b73082-37f2-4570-8c51-08cb49ca061a" providerId="ADAL" clId="{4A31EC6E-721B-B046-88E9-FF712055E746}" dt="2024-04-08T16:05:02.721" v="0" actId="478"/>
          <ac:picMkLst>
            <pc:docMk/>
            <pc:sldMk cId="1695485772" sldId="300"/>
            <ac:picMk id="4" creationId="{5EBE0C77-4CEB-F637-96AA-BF0EE327AE45}"/>
          </ac:picMkLst>
        </pc:picChg>
      </pc:sldChg>
      <pc:sldChg chg="addSp delSp modSp mod setBg">
        <pc:chgData name="Chloe Trippier" userId="33b73082-37f2-4570-8c51-08cb49ca061a" providerId="ADAL" clId="{4A31EC6E-721B-B046-88E9-FF712055E746}" dt="2024-04-08T16:59:50.398" v="26"/>
        <pc:sldMkLst>
          <pc:docMk/>
          <pc:sldMk cId="1754995416" sldId="301"/>
        </pc:sldMkLst>
        <pc:picChg chg="add mod">
          <ac:chgData name="Chloe Trippier" userId="33b73082-37f2-4570-8c51-08cb49ca061a" providerId="ADAL" clId="{4A31EC6E-721B-B046-88E9-FF712055E746}" dt="2024-04-08T16:05:15.025" v="7"/>
          <ac:picMkLst>
            <pc:docMk/>
            <pc:sldMk cId="1754995416" sldId="301"/>
            <ac:picMk id="2" creationId="{616E219F-02E9-C63A-6469-73698386BFB9}"/>
          </ac:picMkLst>
        </pc:picChg>
        <pc:picChg chg="del">
          <ac:chgData name="Chloe Trippier" userId="33b73082-37f2-4570-8c51-08cb49ca061a" providerId="ADAL" clId="{4A31EC6E-721B-B046-88E9-FF712055E746}" dt="2024-04-08T16:05:14.662" v="6" actId="478"/>
          <ac:picMkLst>
            <pc:docMk/>
            <pc:sldMk cId="1754995416" sldId="301"/>
            <ac:picMk id="28" creationId="{7525E8E3-9D60-A46D-0941-F69734DE1C07}"/>
          </ac:picMkLst>
        </pc:picChg>
      </pc:sldChg>
      <pc:sldChg chg="addSp delSp modSp mod setBg">
        <pc:chgData name="Chloe Trippier" userId="33b73082-37f2-4570-8c51-08cb49ca061a" providerId="ADAL" clId="{4A31EC6E-721B-B046-88E9-FF712055E746}" dt="2024-04-08T17:00:21.924" v="39"/>
        <pc:sldMkLst>
          <pc:docMk/>
          <pc:sldMk cId="776061920" sldId="303"/>
        </pc:sldMkLst>
        <pc:picChg chg="add mod">
          <ac:chgData name="Chloe Trippier" userId="33b73082-37f2-4570-8c51-08cb49ca061a" providerId="ADAL" clId="{4A31EC6E-721B-B046-88E9-FF712055E746}" dt="2024-04-08T16:05:38.390" v="19"/>
          <ac:picMkLst>
            <pc:docMk/>
            <pc:sldMk cId="776061920" sldId="303"/>
            <ac:picMk id="4" creationId="{236C699F-01D8-12E8-1CE9-549DB6BF0261}"/>
          </ac:picMkLst>
        </pc:picChg>
        <pc:picChg chg="del">
          <ac:chgData name="Chloe Trippier" userId="33b73082-37f2-4570-8c51-08cb49ca061a" providerId="ADAL" clId="{4A31EC6E-721B-B046-88E9-FF712055E746}" dt="2024-04-08T16:05:38.087" v="18" actId="478"/>
          <ac:picMkLst>
            <pc:docMk/>
            <pc:sldMk cId="776061920" sldId="303"/>
            <ac:picMk id="31" creationId="{9C15B4E4-AFCA-51F7-99C5-AF5ACBA1546F}"/>
          </ac:picMkLst>
        </pc:picChg>
      </pc:sldChg>
      <pc:sldChg chg="addSp delSp modSp mod">
        <pc:chgData name="Chloe Trippier" userId="33b73082-37f2-4570-8c51-08cb49ca061a" providerId="ADAL" clId="{4A31EC6E-721B-B046-88E9-FF712055E746}" dt="2024-04-08T17:00:26.181" v="41" actId="207"/>
        <pc:sldMkLst>
          <pc:docMk/>
          <pc:sldMk cId="1999957275" sldId="304"/>
        </pc:sldMkLst>
        <pc:spChg chg="mod">
          <ac:chgData name="Chloe Trippier" userId="33b73082-37f2-4570-8c51-08cb49ca061a" providerId="ADAL" clId="{4A31EC6E-721B-B046-88E9-FF712055E746}" dt="2024-04-08T17:00:26.181" v="41" actId="207"/>
          <ac:spMkLst>
            <pc:docMk/>
            <pc:sldMk cId="1999957275" sldId="304"/>
            <ac:spMk id="18" creationId="{A7EBF73D-D1E5-A9DB-592C-672D222D75B5}"/>
          </ac:spMkLst>
        </pc:spChg>
        <pc:picChg chg="add mod">
          <ac:chgData name="Chloe Trippier" userId="33b73082-37f2-4570-8c51-08cb49ca061a" providerId="ADAL" clId="{4A31EC6E-721B-B046-88E9-FF712055E746}" dt="2024-04-08T16:05:42.237" v="21"/>
          <ac:picMkLst>
            <pc:docMk/>
            <pc:sldMk cId="1999957275" sldId="304"/>
            <ac:picMk id="3" creationId="{CE6B175F-8692-EC38-98F1-24B695285605}"/>
          </ac:picMkLst>
        </pc:picChg>
        <pc:picChg chg="del">
          <ac:chgData name="Chloe Trippier" userId="33b73082-37f2-4570-8c51-08cb49ca061a" providerId="ADAL" clId="{4A31EC6E-721B-B046-88E9-FF712055E746}" dt="2024-04-08T16:05:41.893" v="20" actId="478"/>
          <ac:picMkLst>
            <pc:docMk/>
            <pc:sldMk cId="1999957275" sldId="304"/>
            <ac:picMk id="31" creationId="{955B2A14-3E43-ECE5-7039-8296ED999A16}"/>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9C191077-E254-1798-875D-CE41B4ECA819}"/>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eaLnBrk="1" fontAlgn="auto" hangingPunct="1">
              <a:spcBef>
                <a:spcPts val="0"/>
              </a:spcBef>
              <a:spcAft>
                <a:spcPts val="0"/>
              </a:spcAft>
              <a:defRPr sz="1200">
                <a:latin typeface="+mn-lt"/>
              </a:defRPr>
            </a:lvl1pPr>
          </a:lstStyle>
          <a:p>
            <a:pPr>
              <a:defRPr/>
            </a:pPr>
            <a:endParaRPr lang="en-US"/>
          </a:p>
        </p:txBody>
      </p:sp>
      <p:sp>
        <p:nvSpPr>
          <p:cNvPr id="3" name="Date Placeholder 2">
            <a:extLst>
              <a:ext uri="{FF2B5EF4-FFF2-40B4-BE49-F238E27FC236}">
                <a16:creationId xmlns:a16="http://schemas.microsoft.com/office/drawing/2014/main" id="{FCEDF0EA-70B0-0B14-510B-FDC2B7227776}"/>
              </a:ext>
            </a:extLst>
          </p:cNvPr>
          <p:cNvSpPr>
            <a:spLocks noGrp="1"/>
          </p:cNvSpPr>
          <p:nvPr>
            <p:ph type="dt" idx="1"/>
          </p:nvPr>
        </p:nvSpPr>
        <p:spPr>
          <a:xfrm>
            <a:off x="3884613" y="0"/>
            <a:ext cx="2971800" cy="458788"/>
          </a:xfrm>
          <a:prstGeom prst="rect">
            <a:avLst/>
          </a:prstGeom>
        </p:spPr>
        <p:txBody>
          <a:bodyPr vert="horz" lIns="91440" tIns="45720" rIns="91440" bIns="45720" rtlCol="0"/>
          <a:lstStyle>
            <a:lvl1pPr algn="r" eaLnBrk="1" fontAlgn="auto" hangingPunct="1">
              <a:spcBef>
                <a:spcPts val="0"/>
              </a:spcBef>
              <a:spcAft>
                <a:spcPts val="0"/>
              </a:spcAft>
              <a:defRPr sz="1200">
                <a:latin typeface="+mn-lt"/>
              </a:defRPr>
            </a:lvl1pPr>
          </a:lstStyle>
          <a:p>
            <a:pPr>
              <a:defRPr/>
            </a:pPr>
            <a:fld id="{83ACB2BA-E929-E345-8F99-E3D2B112E79D}" type="datetimeFigureOut">
              <a:rPr lang="en-US"/>
              <a:pPr>
                <a:defRPr/>
              </a:pPr>
              <a:t>2/13/2025</a:t>
            </a:fld>
            <a:endParaRPr lang="en-US"/>
          </a:p>
        </p:txBody>
      </p:sp>
      <p:sp>
        <p:nvSpPr>
          <p:cNvPr id="4" name="Slide Image Placeholder 3">
            <a:extLst>
              <a:ext uri="{FF2B5EF4-FFF2-40B4-BE49-F238E27FC236}">
                <a16:creationId xmlns:a16="http://schemas.microsoft.com/office/drawing/2014/main" id="{2378776C-D3DE-8FAE-B806-6943534CECAD}"/>
              </a:ext>
            </a:extLst>
          </p:cNvPr>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a:extLst>
              <a:ext uri="{FF2B5EF4-FFF2-40B4-BE49-F238E27FC236}">
                <a16:creationId xmlns:a16="http://schemas.microsoft.com/office/drawing/2014/main" id="{78089F62-5F2A-E4D6-79F8-12F39530295A}"/>
              </a:ext>
            </a:extLst>
          </p:cNvPr>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endParaRPr lang="en-US" noProof="0"/>
          </a:p>
        </p:txBody>
      </p:sp>
      <p:sp>
        <p:nvSpPr>
          <p:cNvPr id="6" name="Footer Placeholder 5">
            <a:extLst>
              <a:ext uri="{FF2B5EF4-FFF2-40B4-BE49-F238E27FC236}">
                <a16:creationId xmlns:a16="http://schemas.microsoft.com/office/drawing/2014/main" id="{39504029-8AB8-733E-2C4F-DA2E3BAC04B5}"/>
              </a:ext>
            </a:extLst>
          </p:cNvPr>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eaLnBrk="1" fontAlgn="auto" hangingPunct="1">
              <a:spcBef>
                <a:spcPts val="0"/>
              </a:spcBef>
              <a:spcAft>
                <a:spcPts val="0"/>
              </a:spcAft>
              <a:defRPr sz="1200">
                <a:latin typeface="+mn-lt"/>
              </a:defRPr>
            </a:lvl1pPr>
          </a:lstStyle>
          <a:p>
            <a:pPr>
              <a:defRPr/>
            </a:pPr>
            <a:endParaRPr lang="en-US"/>
          </a:p>
        </p:txBody>
      </p:sp>
      <p:sp>
        <p:nvSpPr>
          <p:cNvPr id="7" name="Slide Number Placeholder 6">
            <a:extLst>
              <a:ext uri="{FF2B5EF4-FFF2-40B4-BE49-F238E27FC236}">
                <a16:creationId xmlns:a16="http://schemas.microsoft.com/office/drawing/2014/main" id="{6C7AB4A3-065D-617C-3602-0122D64FFD75}"/>
              </a:ext>
            </a:extLst>
          </p:cNvPr>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eaLnBrk="1" fontAlgn="auto" hangingPunct="1">
              <a:spcBef>
                <a:spcPts val="0"/>
              </a:spcBef>
              <a:spcAft>
                <a:spcPts val="0"/>
              </a:spcAft>
              <a:defRPr sz="1200">
                <a:latin typeface="+mn-lt"/>
              </a:defRPr>
            </a:lvl1pPr>
          </a:lstStyle>
          <a:p>
            <a:pPr>
              <a:defRPr/>
            </a:pPr>
            <a:fld id="{6765B0DC-6498-454C-8F42-7A1D70100A2E}" type="slidenum">
              <a:rPr lang="en-US"/>
              <a:pPr>
                <a:defRPr/>
              </a:pPr>
              <a:t>‹#›</a:t>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Slide Image Placeholder 1">
            <a:extLst>
              <a:ext uri="{FF2B5EF4-FFF2-40B4-BE49-F238E27FC236}">
                <a16:creationId xmlns:a16="http://schemas.microsoft.com/office/drawing/2014/main" id="{F0BFD80F-B24C-1A87-98E0-6000F0665070}"/>
              </a:ext>
            </a:extLst>
          </p:cNvPr>
          <p:cNvSpPr>
            <a:spLocks noGrp="1" noRot="1" noChangeAspect="1" noChangeArrowheads="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2" name="Notes Placeholder 2">
            <a:extLst>
              <a:ext uri="{FF2B5EF4-FFF2-40B4-BE49-F238E27FC236}">
                <a16:creationId xmlns:a16="http://schemas.microsoft.com/office/drawing/2014/main" id="{5CCDB024-589C-6400-193B-A4B314C246D3}"/>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
        <p:nvSpPr>
          <p:cNvPr id="15363" name="Slide Number Placeholder 3">
            <a:extLst>
              <a:ext uri="{FF2B5EF4-FFF2-40B4-BE49-F238E27FC236}">
                <a16:creationId xmlns:a16="http://schemas.microsoft.com/office/drawing/2014/main" id="{7D143E86-E278-1147-450A-755B1493D5EE}"/>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pPr fontAlgn="base">
              <a:spcBef>
                <a:spcPct val="0"/>
              </a:spcBef>
              <a:spcAft>
                <a:spcPct val="0"/>
              </a:spcAft>
            </a:pPr>
            <a:fld id="{B56BEE5C-6A6D-8E46-B073-950146DD052D}" type="slidenum">
              <a:rPr lang="en-US" altLang="en-US" smtClean="0"/>
              <a:pPr fontAlgn="base">
                <a:spcBef>
                  <a:spcPct val="0"/>
                </a:spcBef>
                <a:spcAft>
                  <a:spcPct val="0"/>
                </a:spcAft>
              </a:pPr>
              <a:t>1</a:t>
            </a:fld>
            <a:endParaRPr lang="en-US" altLang="en-US"/>
          </a:p>
        </p:txBody>
      </p:sp>
    </p:spTree>
    <p:extLst>
      <p:ext uri="{BB962C8B-B14F-4D97-AF65-F5344CB8AC3E}">
        <p14:creationId xmlns:p14="http://schemas.microsoft.com/office/powerpoint/2010/main" val="279269680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Slide Image Placeholder 1">
            <a:extLst>
              <a:ext uri="{FF2B5EF4-FFF2-40B4-BE49-F238E27FC236}">
                <a16:creationId xmlns:a16="http://schemas.microsoft.com/office/drawing/2014/main" id="{F0BFD80F-B24C-1A87-98E0-6000F0665070}"/>
              </a:ext>
            </a:extLst>
          </p:cNvPr>
          <p:cNvSpPr>
            <a:spLocks noGrp="1" noRot="1" noChangeAspect="1" noChangeArrowheads="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2" name="Notes Placeholder 2">
            <a:extLst>
              <a:ext uri="{FF2B5EF4-FFF2-40B4-BE49-F238E27FC236}">
                <a16:creationId xmlns:a16="http://schemas.microsoft.com/office/drawing/2014/main" id="{5CCDB024-589C-6400-193B-A4B314C246D3}"/>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
        <p:nvSpPr>
          <p:cNvPr id="15363" name="Slide Number Placeholder 3">
            <a:extLst>
              <a:ext uri="{FF2B5EF4-FFF2-40B4-BE49-F238E27FC236}">
                <a16:creationId xmlns:a16="http://schemas.microsoft.com/office/drawing/2014/main" id="{7D143E86-E278-1147-450A-755B1493D5EE}"/>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pPr fontAlgn="base">
              <a:spcBef>
                <a:spcPct val="0"/>
              </a:spcBef>
              <a:spcAft>
                <a:spcPct val="0"/>
              </a:spcAft>
            </a:pPr>
            <a:fld id="{B56BEE5C-6A6D-8E46-B073-950146DD052D}" type="slidenum">
              <a:rPr lang="en-US" altLang="en-US" smtClean="0"/>
              <a:pPr fontAlgn="base">
                <a:spcBef>
                  <a:spcPct val="0"/>
                </a:spcBef>
                <a:spcAft>
                  <a:spcPct val="0"/>
                </a:spcAft>
              </a:pPr>
              <a:t>2</a:t>
            </a:fld>
            <a:endParaRPr lang="en-US" altLang="en-US"/>
          </a:p>
        </p:txBody>
      </p:sp>
    </p:spTree>
    <p:extLst>
      <p:ext uri="{BB962C8B-B14F-4D97-AF65-F5344CB8AC3E}">
        <p14:creationId xmlns:p14="http://schemas.microsoft.com/office/powerpoint/2010/main" val="38267576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Slide Image Placeholder 1">
            <a:extLst>
              <a:ext uri="{FF2B5EF4-FFF2-40B4-BE49-F238E27FC236}">
                <a16:creationId xmlns:a16="http://schemas.microsoft.com/office/drawing/2014/main" id="{F0BFD80F-B24C-1A87-98E0-6000F0665070}"/>
              </a:ext>
            </a:extLst>
          </p:cNvPr>
          <p:cNvSpPr>
            <a:spLocks noGrp="1" noRot="1" noChangeAspect="1" noChangeArrowheads="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2" name="Notes Placeholder 2">
            <a:extLst>
              <a:ext uri="{FF2B5EF4-FFF2-40B4-BE49-F238E27FC236}">
                <a16:creationId xmlns:a16="http://schemas.microsoft.com/office/drawing/2014/main" id="{5CCDB024-589C-6400-193B-A4B314C246D3}"/>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
        <p:nvSpPr>
          <p:cNvPr id="15363" name="Slide Number Placeholder 3">
            <a:extLst>
              <a:ext uri="{FF2B5EF4-FFF2-40B4-BE49-F238E27FC236}">
                <a16:creationId xmlns:a16="http://schemas.microsoft.com/office/drawing/2014/main" id="{7D143E86-E278-1147-450A-755B1493D5EE}"/>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pPr fontAlgn="base">
              <a:spcBef>
                <a:spcPct val="0"/>
              </a:spcBef>
              <a:spcAft>
                <a:spcPct val="0"/>
              </a:spcAft>
            </a:pPr>
            <a:fld id="{B56BEE5C-6A6D-8E46-B073-950146DD052D}" type="slidenum">
              <a:rPr lang="en-US" altLang="en-US" smtClean="0"/>
              <a:pPr fontAlgn="base">
                <a:spcBef>
                  <a:spcPct val="0"/>
                </a:spcBef>
                <a:spcAft>
                  <a:spcPct val="0"/>
                </a:spcAft>
              </a:pPr>
              <a:t>3</a:t>
            </a:fld>
            <a:endParaRPr lang="en-US" altLang="en-US"/>
          </a:p>
        </p:txBody>
      </p:sp>
    </p:spTree>
    <p:extLst>
      <p:ext uri="{BB962C8B-B14F-4D97-AF65-F5344CB8AC3E}">
        <p14:creationId xmlns:p14="http://schemas.microsoft.com/office/powerpoint/2010/main" val="229194915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en-GB"/>
              <a:t>Click to edit Master title style</a:t>
            </a:r>
            <a:endParaRPr lang="en-US" dirty="0"/>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GB"/>
              <a:t>Click to edit Master subtitle style</a:t>
            </a:r>
            <a:endParaRPr lang="en-US" dirty="0"/>
          </a:p>
        </p:txBody>
      </p:sp>
      <p:sp>
        <p:nvSpPr>
          <p:cNvPr id="4" name="Date Placeholder 3"/>
          <p:cNvSpPr>
            <a:spLocks noGrp="1"/>
          </p:cNvSpPr>
          <p:nvPr>
            <p:ph type="dt" sz="half" idx="10"/>
          </p:nvPr>
        </p:nvSpPr>
        <p:spPr/>
        <p:txBody>
          <a:bodyPr/>
          <a:lstStyle/>
          <a:p>
            <a:pPr>
              <a:defRPr/>
            </a:pPr>
            <a:fld id="{EE20503D-60CB-6644-9A01-D2D1F3C1CCCD}" type="datetimeFigureOut">
              <a:rPr lang="en-US" smtClean="0"/>
              <a:pPr>
                <a:defRPr/>
              </a:pPr>
              <a:t>2/13/2025</a:t>
            </a:fld>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fld id="{2CA8130B-DDBE-4E4E-9466-EDF753B3CC3F}" type="slidenum">
              <a:rPr lang="en-US" smtClean="0"/>
              <a:pPr>
                <a:defRPr/>
              </a:pPr>
              <a:t>‹#›</a:t>
            </a:fld>
            <a:endParaRPr lang="en-US"/>
          </a:p>
        </p:txBody>
      </p:sp>
    </p:spTree>
    <p:extLst>
      <p:ext uri="{BB962C8B-B14F-4D97-AF65-F5344CB8AC3E}">
        <p14:creationId xmlns:p14="http://schemas.microsoft.com/office/powerpoint/2010/main" val="125408006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pPr>
              <a:defRPr/>
            </a:pPr>
            <a:fld id="{E5F5DA06-911A-7343-B03F-1A762448C4E3}" type="datetimeFigureOut">
              <a:rPr lang="en-US" smtClean="0"/>
              <a:pPr>
                <a:defRPr/>
              </a:pPr>
              <a:t>2/13/2025</a:t>
            </a:fld>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fld id="{864F1B66-4906-9F48-8983-B5627C170981}" type="slidenum">
              <a:rPr lang="en-US" smtClean="0"/>
              <a:pPr>
                <a:defRPr/>
              </a:pPr>
              <a:t>‹#›</a:t>
            </a:fld>
            <a:endParaRPr lang="en-US"/>
          </a:p>
        </p:txBody>
      </p:sp>
    </p:spTree>
    <p:extLst>
      <p:ext uri="{BB962C8B-B14F-4D97-AF65-F5344CB8AC3E}">
        <p14:creationId xmlns:p14="http://schemas.microsoft.com/office/powerpoint/2010/main" val="62571959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en-GB"/>
              <a:t>Click to edit Master title style</a:t>
            </a:r>
            <a:endParaRPr lang="en-US" dirty="0"/>
          </a:p>
        </p:txBody>
      </p:sp>
      <p:sp>
        <p:nvSpPr>
          <p:cNvPr id="3" name="Vertical Text Placeholder 2"/>
          <p:cNvSpPr>
            <a:spLocks noGrp="1"/>
          </p:cNvSpPr>
          <p:nvPr>
            <p:ph type="body" orient="vert" idx="1"/>
          </p:nvPr>
        </p:nvSpPr>
        <p:spPr>
          <a:xfrm>
            <a:off x="628650" y="273844"/>
            <a:ext cx="5800725" cy="4358879"/>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pPr>
              <a:defRPr/>
            </a:pPr>
            <a:fld id="{7D9940C3-F353-9044-A4A7-3FF7984F8C77}" type="datetimeFigureOut">
              <a:rPr lang="en-US" smtClean="0"/>
              <a:pPr>
                <a:defRPr/>
              </a:pPr>
              <a:t>2/13/2025</a:t>
            </a:fld>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fld id="{D9D7276B-6F11-6A4B-873F-CB4B23DA3930}" type="slidenum">
              <a:rPr lang="en-US" smtClean="0"/>
              <a:pPr>
                <a:defRPr/>
              </a:pPr>
              <a:t>‹#›</a:t>
            </a:fld>
            <a:endParaRPr lang="en-US"/>
          </a:p>
        </p:txBody>
      </p:sp>
    </p:spTree>
    <p:extLst>
      <p:ext uri="{BB962C8B-B14F-4D97-AF65-F5344CB8AC3E}">
        <p14:creationId xmlns:p14="http://schemas.microsoft.com/office/powerpoint/2010/main" val="321826523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Content Placeholder 2"/>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pPr>
              <a:defRPr/>
            </a:pPr>
            <a:fld id="{A01BC06F-C5D8-3043-9C28-078265BE14F7}" type="datetimeFigureOut">
              <a:rPr lang="en-US" smtClean="0"/>
              <a:pPr>
                <a:defRPr/>
              </a:pPr>
              <a:t>2/13/2025</a:t>
            </a:fld>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fld id="{37942878-670C-C44F-925A-C7395ABAB43D}" type="slidenum">
              <a:rPr lang="en-US" smtClean="0"/>
              <a:pPr>
                <a:defRPr/>
              </a:pPr>
              <a:t>‹#›</a:t>
            </a:fld>
            <a:endParaRPr lang="en-US"/>
          </a:p>
        </p:txBody>
      </p:sp>
    </p:spTree>
    <p:extLst>
      <p:ext uri="{BB962C8B-B14F-4D97-AF65-F5344CB8AC3E}">
        <p14:creationId xmlns:p14="http://schemas.microsoft.com/office/powerpoint/2010/main" val="216626375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en-GB"/>
              <a:t>Click to edit Master title style</a:t>
            </a:r>
            <a:endParaRPr lang="en-US" dirty="0"/>
          </a:p>
        </p:txBody>
      </p:sp>
      <p:sp>
        <p:nvSpPr>
          <p:cNvPr id="3" name="Text Placeholder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GB"/>
              <a:t>Click to edit Master text styles</a:t>
            </a:r>
          </a:p>
        </p:txBody>
      </p:sp>
      <p:sp>
        <p:nvSpPr>
          <p:cNvPr id="4" name="Date Placeholder 3"/>
          <p:cNvSpPr>
            <a:spLocks noGrp="1"/>
          </p:cNvSpPr>
          <p:nvPr>
            <p:ph type="dt" sz="half" idx="10"/>
          </p:nvPr>
        </p:nvSpPr>
        <p:spPr/>
        <p:txBody>
          <a:bodyPr/>
          <a:lstStyle/>
          <a:p>
            <a:pPr>
              <a:defRPr/>
            </a:pPr>
            <a:fld id="{B4119B8C-F870-B748-B095-B4171270EE76}" type="datetimeFigureOut">
              <a:rPr lang="en-US" smtClean="0"/>
              <a:pPr>
                <a:defRPr/>
              </a:pPr>
              <a:t>2/13/2025</a:t>
            </a:fld>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fld id="{A5025910-75ED-6F44-8458-D58572236370}" type="slidenum">
              <a:rPr lang="en-US" smtClean="0"/>
              <a:pPr>
                <a:defRPr/>
              </a:pPr>
              <a:t>‹#›</a:t>
            </a:fld>
            <a:endParaRPr lang="en-US"/>
          </a:p>
        </p:txBody>
      </p:sp>
    </p:spTree>
    <p:extLst>
      <p:ext uri="{BB962C8B-B14F-4D97-AF65-F5344CB8AC3E}">
        <p14:creationId xmlns:p14="http://schemas.microsoft.com/office/powerpoint/2010/main" val="9461340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Content Placeholder 2"/>
          <p:cNvSpPr>
            <a:spLocks noGrp="1"/>
          </p:cNvSpPr>
          <p:nvPr>
            <p:ph sz="half" idx="1"/>
          </p:nvPr>
        </p:nvSpPr>
        <p:spPr>
          <a:xfrm>
            <a:off x="628650" y="1369219"/>
            <a:ext cx="3886200" cy="3263504"/>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Content Placeholder 3"/>
          <p:cNvSpPr>
            <a:spLocks noGrp="1"/>
          </p:cNvSpPr>
          <p:nvPr>
            <p:ph sz="half" idx="2"/>
          </p:nvPr>
        </p:nvSpPr>
        <p:spPr>
          <a:xfrm>
            <a:off x="4629150" y="1369219"/>
            <a:ext cx="3886200" cy="3263504"/>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5" name="Date Placeholder 4"/>
          <p:cNvSpPr>
            <a:spLocks noGrp="1"/>
          </p:cNvSpPr>
          <p:nvPr>
            <p:ph type="dt" sz="half" idx="10"/>
          </p:nvPr>
        </p:nvSpPr>
        <p:spPr/>
        <p:txBody>
          <a:bodyPr/>
          <a:lstStyle/>
          <a:p>
            <a:pPr>
              <a:defRPr/>
            </a:pPr>
            <a:fld id="{B21967C9-746A-1A42-B0CE-853DAC791000}" type="datetimeFigureOut">
              <a:rPr lang="en-US" smtClean="0"/>
              <a:pPr>
                <a:defRPr/>
              </a:pPr>
              <a:t>2/13/2025</a:t>
            </a:fld>
            <a:endParaRPr lang="en-US"/>
          </a:p>
        </p:txBody>
      </p:sp>
      <p:sp>
        <p:nvSpPr>
          <p:cNvPr id="6" name="Footer Placeholder 5"/>
          <p:cNvSpPr>
            <a:spLocks noGrp="1"/>
          </p:cNvSpPr>
          <p:nvPr>
            <p:ph type="ftr" sz="quarter" idx="11"/>
          </p:nvPr>
        </p:nvSpPr>
        <p:spPr/>
        <p:txBody>
          <a:bodyPr/>
          <a:lstStyle/>
          <a:p>
            <a:pPr>
              <a:defRPr/>
            </a:pPr>
            <a:endParaRPr lang="en-US"/>
          </a:p>
        </p:txBody>
      </p:sp>
      <p:sp>
        <p:nvSpPr>
          <p:cNvPr id="7" name="Slide Number Placeholder 6"/>
          <p:cNvSpPr>
            <a:spLocks noGrp="1"/>
          </p:cNvSpPr>
          <p:nvPr>
            <p:ph type="sldNum" sz="quarter" idx="12"/>
          </p:nvPr>
        </p:nvSpPr>
        <p:spPr/>
        <p:txBody>
          <a:bodyPr/>
          <a:lstStyle/>
          <a:p>
            <a:pPr>
              <a:defRPr/>
            </a:pPr>
            <a:fld id="{5A7CA209-B985-C64D-A713-6AC76D52F217}" type="slidenum">
              <a:rPr lang="en-US" smtClean="0"/>
              <a:pPr>
                <a:defRPr/>
              </a:pPr>
              <a:t>‹#›</a:t>
            </a:fld>
            <a:endParaRPr lang="en-US"/>
          </a:p>
        </p:txBody>
      </p:sp>
    </p:spTree>
    <p:extLst>
      <p:ext uri="{BB962C8B-B14F-4D97-AF65-F5344CB8AC3E}">
        <p14:creationId xmlns:p14="http://schemas.microsoft.com/office/powerpoint/2010/main" val="13213071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en-GB"/>
              <a:t>Click to edit Master title style</a:t>
            </a:r>
            <a:endParaRPr lang="en-US" dirty="0"/>
          </a:p>
        </p:txBody>
      </p:sp>
      <p:sp>
        <p:nvSpPr>
          <p:cNvPr id="3" name="Text Placeholder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GB"/>
              <a:t>Click to edit Master text styles</a:t>
            </a:r>
          </a:p>
        </p:txBody>
      </p:sp>
      <p:sp>
        <p:nvSpPr>
          <p:cNvPr id="4" name="Content Placeholder 3"/>
          <p:cNvSpPr>
            <a:spLocks noGrp="1"/>
          </p:cNvSpPr>
          <p:nvPr>
            <p:ph sz="half" idx="2"/>
          </p:nvPr>
        </p:nvSpPr>
        <p:spPr>
          <a:xfrm>
            <a:off x="629842" y="1878806"/>
            <a:ext cx="3868340" cy="2763441"/>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5" name="Text Placeholder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GB"/>
              <a:t>Click to edit Master text styles</a:t>
            </a:r>
          </a:p>
        </p:txBody>
      </p:sp>
      <p:sp>
        <p:nvSpPr>
          <p:cNvPr id="6" name="Content Placeholder 5"/>
          <p:cNvSpPr>
            <a:spLocks noGrp="1"/>
          </p:cNvSpPr>
          <p:nvPr>
            <p:ph sz="quarter" idx="4"/>
          </p:nvPr>
        </p:nvSpPr>
        <p:spPr>
          <a:xfrm>
            <a:off x="4629150" y="1878806"/>
            <a:ext cx="3887391" cy="2763441"/>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7" name="Date Placeholder 6"/>
          <p:cNvSpPr>
            <a:spLocks noGrp="1"/>
          </p:cNvSpPr>
          <p:nvPr>
            <p:ph type="dt" sz="half" idx="10"/>
          </p:nvPr>
        </p:nvSpPr>
        <p:spPr/>
        <p:txBody>
          <a:bodyPr/>
          <a:lstStyle/>
          <a:p>
            <a:pPr>
              <a:defRPr/>
            </a:pPr>
            <a:fld id="{F5A018C0-6CBD-B941-950A-F9FBAB09EF80}" type="datetimeFigureOut">
              <a:rPr lang="en-US" smtClean="0"/>
              <a:pPr>
                <a:defRPr/>
              </a:pPr>
              <a:t>2/13/2025</a:t>
            </a:fld>
            <a:endParaRPr lang="en-US"/>
          </a:p>
        </p:txBody>
      </p:sp>
      <p:sp>
        <p:nvSpPr>
          <p:cNvPr id="8" name="Footer Placeholder 7"/>
          <p:cNvSpPr>
            <a:spLocks noGrp="1"/>
          </p:cNvSpPr>
          <p:nvPr>
            <p:ph type="ftr" sz="quarter" idx="11"/>
          </p:nvPr>
        </p:nvSpPr>
        <p:spPr/>
        <p:txBody>
          <a:bodyPr/>
          <a:lstStyle/>
          <a:p>
            <a:pPr>
              <a:defRPr/>
            </a:pPr>
            <a:endParaRPr lang="en-US"/>
          </a:p>
        </p:txBody>
      </p:sp>
      <p:sp>
        <p:nvSpPr>
          <p:cNvPr id="9" name="Slide Number Placeholder 8"/>
          <p:cNvSpPr>
            <a:spLocks noGrp="1"/>
          </p:cNvSpPr>
          <p:nvPr>
            <p:ph type="sldNum" sz="quarter" idx="12"/>
          </p:nvPr>
        </p:nvSpPr>
        <p:spPr/>
        <p:txBody>
          <a:bodyPr/>
          <a:lstStyle/>
          <a:p>
            <a:pPr>
              <a:defRPr/>
            </a:pPr>
            <a:fld id="{EBDA3298-BC80-FD45-BF1B-A08C02AB4422}" type="slidenum">
              <a:rPr lang="en-US" smtClean="0"/>
              <a:pPr>
                <a:defRPr/>
              </a:pPr>
              <a:t>‹#›</a:t>
            </a:fld>
            <a:endParaRPr lang="en-US"/>
          </a:p>
        </p:txBody>
      </p:sp>
    </p:spTree>
    <p:extLst>
      <p:ext uri="{BB962C8B-B14F-4D97-AF65-F5344CB8AC3E}">
        <p14:creationId xmlns:p14="http://schemas.microsoft.com/office/powerpoint/2010/main" val="91210462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Date Placeholder 2"/>
          <p:cNvSpPr>
            <a:spLocks noGrp="1"/>
          </p:cNvSpPr>
          <p:nvPr>
            <p:ph type="dt" sz="half" idx="10"/>
          </p:nvPr>
        </p:nvSpPr>
        <p:spPr/>
        <p:txBody>
          <a:bodyPr/>
          <a:lstStyle/>
          <a:p>
            <a:pPr>
              <a:defRPr/>
            </a:pPr>
            <a:fld id="{6BF049DA-CD9B-7D4A-BBCD-42066A9C575C}" type="datetimeFigureOut">
              <a:rPr lang="en-US" smtClean="0"/>
              <a:pPr>
                <a:defRPr/>
              </a:pPr>
              <a:t>2/13/2025</a:t>
            </a:fld>
            <a:endParaRPr lang="en-US"/>
          </a:p>
        </p:txBody>
      </p:sp>
      <p:sp>
        <p:nvSpPr>
          <p:cNvPr id="4" name="Footer Placeholder 3"/>
          <p:cNvSpPr>
            <a:spLocks noGrp="1"/>
          </p:cNvSpPr>
          <p:nvPr>
            <p:ph type="ftr" sz="quarter" idx="11"/>
          </p:nvPr>
        </p:nvSpPr>
        <p:spPr/>
        <p:txBody>
          <a:bodyPr/>
          <a:lstStyle/>
          <a:p>
            <a:pPr>
              <a:defRPr/>
            </a:pPr>
            <a:endParaRPr lang="en-US"/>
          </a:p>
        </p:txBody>
      </p:sp>
      <p:sp>
        <p:nvSpPr>
          <p:cNvPr id="5" name="Slide Number Placeholder 4"/>
          <p:cNvSpPr>
            <a:spLocks noGrp="1"/>
          </p:cNvSpPr>
          <p:nvPr>
            <p:ph type="sldNum" sz="quarter" idx="12"/>
          </p:nvPr>
        </p:nvSpPr>
        <p:spPr/>
        <p:txBody>
          <a:bodyPr/>
          <a:lstStyle/>
          <a:p>
            <a:pPr>
              <a:defRPr/>
            </a:pPr>
            <a:fld id="{7CE6013C-A072-8944-B5FF-70CC8F6C880E}" type="slidenum">
              <a:rPr lang="en-US" smtClean="0"/>
              <a:pPr>
                <a:defRPr/>
              </a:pPr>
              <a:t>‹#›</a:t>
            </a:fld>
            <a:endParaRPr lang="en-US"/>
          </a:p>
        </p:txBody>
      </p:sp>
    </p:spTree>
    <p:extLst>
      <p:ext uri="{BB962C8B-B14F-4D97-AF65-F5344CB8AC3E}">
        <p14:creationId xmlns:p14="http://schemas.microsoft.com/office/powerpoint/2010/main" val="88039564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a:defRPr/>
            </a:pPr>
            <a:fld id="{BF40584E-BC49-A248-B907-A8163B170CF7}" type="datetimeFigureOut">
              <a:rPr lang="en-US" smtClean="0"/>
              <a:pPr>
                <a:defRPr/>
              </a:pPr>
              <a:t>2/13/2025</a:t>
            </a:fld>
            <a:endParaRPr lang="en-US"/>
          </a:p>
        </p:txBody>
      </p:sp>
      <p:sp>
        <p:nvSpPr>
          <p:cNvPr id="3" name="Footer Placeholder 2"/>
          <p:cNvSpPr>
            <a:spLocks noGrp="1"/>
          </p:cNvSpPr>
          <p:nvPr>
            <p:ph type="ftr" sz="quarter" idx="11"/>
          </p:nvPr>
        </p:nvSpPr>
        <p:spPr/>
        <p:txBody>
          <a:bodyPr/>
          <a:lstStyle/>
          <a:p>
            <a:pPr>
              <a:defRPr/>
            </a:pPr>
            <a:endParaRPr lang="en-US"/>
          </a:p>
        </p:txBody>
      </p:sp>
      <p:sp>
        <p:nvSpPr>
          <p:cNvPr id="4" name="Slide Number Placeholder 3"/>
          <p:cNvSpPr>
            <a:spLocks noGrp="1"/>
          </p:cNvSpPr>
          <p:nvPr>
            <p:ph type="sldNum" sz="quarter" idx="12"/>
          </p:nvPr>
        </p:nvSpPr>
        <p:spPr/>
        <p:txBody>
          <a:bodyPr/>
          <a:lstStyle/>
          <a:p>
            <a:pPr>
              <a:defRPr/>
            </a:pPr>
            <a:fld id="{34ACFB73-46A6-5540-97D2-8F614745456C}" type="slidenum">
              <a:rPr lang="en-US" smtClean="0"/>
              <a:pPr>
                <a:defRPr/>
              </a:pPr>
              <a:t>‹#›</a:t>
            </a:fld>
            <a:endParaRPr lang="en-US"/>
          </a:p>
        </p:txBody>
      </p:sp>
    </p:spTree>
    <p:extLst>
      <p:ext uri="{BB962C8B-B14F-4D97-AF65-F5344CB8AC3E}">
        <p14:creationId xmlns:p14="http://schemas.microsoft.com/office/powerpoint/2010/main" val="171698506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en-GB"/>
              <a:t>Click to edit Master title style</a:t>
            </a:r>
            <a:endParaRPr lang="en-US" dirty="0"/>
          </a:p>
        </p:txBody>
      </p:sp>
      <p:sp>
        <p:nvSpPr>
          <p:cNvPr id="3" name="Content Placeholder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GB"/>
              <a:t>Click to edit Master text styles</a:t>
            </a:r>
          </a:p>
        </p:txBody>
      </p:sp>
      <p:sp>
        <p:nvSpPr>
          <p:cNvPr id="5" name="Date Placeholder 4"/>
          <p:cNvSpPr>
            <a:spLocks noGrp="1"/>
          </p:cNvSpPr>
          <p:nvPr>
            <p:ph type="dt" sz="half" idx="10"/>
          </p:nvPr>
        </p:nvSpPr>
        <p:spPr/>
        <p:txBody>
          <a:bodyPr/>
          <a:lstStyle/>
          <a:p>
            <a:pPr>
              <a:defRPr/>
            </a:pPr>
            <a:fld id="{5F1A97FC-C740-E34A-BD34-83F1B4E23EE9}" type="datetimeFigureOut">
              <a:rPr lang="en-US" smtClean="0"/>
              <a:pPr>
                <a:defRPr/>
              </a:pPr>
              <a:t>2/13/2025</a:t>
            </a:fld>
            <a:endParaRPr lang="en-US"/>
          </a:p>
        </p:txBody>
      </p:sp>
      <p:sp>
        <p:nvSpPr>
          <p:cNvPr id="6" name="Footer Placeholder 5"/>
          <p:cNvSpPr>
            <a:spLocks noGrp="1"/>
          </p:cNvSpPr>
          <p:nvPr>
            <p:ph type="ftr" sz="quarter" idx="11"/>
          </p:nvPr>
        </p:nvSpPr>
        <p:spPr/>
        <p:txBody>
          <a:bodyPr/>
          <a:lstStyle/>
          <a:p>
            <a:pPr>
              <a:defRPr/>
            </a:pPr>
            <a:endParaRPr lang="en-US"/>
          </a:p>
        </p:txBody>
      </p:sp>
      <p:sp>
        <p:nvSpPr>
          <p:cNvPr id="7" name="Slide Number Placeholder 6"/>
          <p:cNvSpPr>
            <a:spLocks noGrp="1"/>
          </p:cNvSpPr>
          <p:nvPr>
            <p:ph type="sldNum" sz="quarter" idx="12"/>
          </p:nvPr>
        </p:nvSpPr>
        <p:spPr/>
        <p:txBody>
          <a:bodyPr/>
          <a:lstStyle/>
          <a:p>
            <a:pPr>
              <a:defRPr/>
            </a:pPr>
            <a:fld id="{9C9DAB82-48EB-444A-8BF7-CCA5BD71AE41}" type="slidenum">
              <a:rPr lang="en-US" smtClean="0"/>
              <a:pPr>
                <a:defRPr/>
              </a:pPr>
              <a:t>‹#›</a:t>
            </a:fld>
            <a:endParaRPr lang="en-US"/>
          </a:p>
        </p:txBody>
      </p:sp>
    </p:spTree>
    <p:extLst>
      <p:ext uri="{BB962C8B-B14F-4D97-AF65-F5344CB8AC3E}">
        <p14:creationId xmlns:p14="http://schemas.microsoft.com/office/powerpoint/2010/main" val="228902496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en-GB"/>
              <a:t>Click to edit Master title style</a:t>
            </a:r>
            <a:endParaRPr lang="en-US" dirty="0"/>
          </a:p>
        </p:txBody>
      </p:sp>
      <p:sp>
        <p:nvSpPr>
          <p:cNvPr id="3" name="Picture Placeholder 2"/>
          <p:cNvSpPr>
            <a:spLocks noGrp="1" noChangeAspect="1"/>
          </p:cNvSpPr>
          <p:nvPr>
            <p:ph type="pic" idx="1"/>
          </p:nvPr>
        </p:nvSpPr>
        <p:spPr>
          <a:xfrm>
            <a:off x="3887391" y="740569"/>
            <a:ext cx="4629150"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GB"/>
              <a:t>Click icon to add picture</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GB"/>
              <a:t>Click to edit Master text styles</a:t>
            </a:r>
          </a:p>
        </p:txBody>
      </p:sp>
      <p:sp>
        <p:nvSpPr>
          <p:cNvPr id="5" name="Date Placeholder 4"/>
          <p:cNvSpPr>
            <a:spLocks noGrp="1"/>
          </p:cNvSpPr>
          <p:nvPr>
            <p:ph type="dt" sz="half" idx="10"/>
          </p:nvPr>
        </p:nvSpPr>
        <p:spPr/>
        <p:txBody>
          <a:bodyPr/>
          <a:lstStyle/>
          <a:p>
            <a:pPr>
              <a:defRPr/>
            </a:pPr>
            <a:fld id="{85A9EA89-1B11-CB43-86C9-4DAE282D6C35}" type="datetimeFigureOut">
              <a:rPr lang="en-US" smtClean="0"/>
              <a:pPr>
                <a:defRPr/>
              </a:pPr>
              <a:t>2/13/2025</a:t>
            </a:fld>
            <a:endParaRPr lang="en-US"/>
          </a:p>
        </p:txBody>
      </p:sp>
      <p:sp>
        <p:nvSpPr>
          <p:cNvPr id="6" name="Footer Placeholder 5"/>
          <p:cNvSpPr>
            <a:spLocks noGrp="1"/>
          </p:cNvSpPr>
          <p:nvPr>
            <p:ph type="ftr" sz="quarter" idx="11"/>
          </p:nvPr>
        </p:nvSpPr>
        <p:spPr/>
        <p:txBody>
          <a:bodyPr/>
          <a:lstStyle/>
          <a:p>
            <a:pPr>
              <a:defRPr/>
            </a:pPr>
            <a:endParaRPr lang="en-US"/>
          </a:p>
        </p:txBody>
      </p:sp>
      <p:sp>
        <p:nvSpPr>
          <p:cNvPr id="7" name="Slide Number Placeholder 6"/>
          <p:cNvSpPr>
            <a:spLocks noGrp="1"/>
          </p:cNvSpPr>
          <p:nvPr>
            <p:ph type="sldNum" sz="quarter" idx="12"/>
          </p:nvPr>
        </p:nvSpPr>
        <p:spPr/>
        <p:txBody>
          <a:bodyPr/>
          <a:lstStyle/>
          <a:p>
            <a:pPr>
              <a:defRPr/>
            </a:pPr>
            <a:fld id="{293DEDD1-7FC7-574C-9ED1-DEF3AF4DED83}" type="slidenum">
              <a:rPr lang="en-US" smtClean="0"/>
              <a:pPr>
                <a:defRPr/>
              </a:pPr>
              <a:t>‹#›</a:t>
            </a:fld>
            <a:endParaRPr lang="en-US"/>
          </a:p>
        </p:txBody>
      </p:sp>
    </p:spTree>
    <p:extLst>
      <p:ext uri="{BB962C8B-B14F-4D97-AF65-F5344CB8AC3E}">
        <p14:creationId xmlns:p14="http://schemas.microsoft.com/office/powerpoint/2010/main" val="251256064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en-GB"/>
              <a:t>Click to edit Master title style</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pPr>
              <a:defRPr/>
            </a:pPr>
            <a:fld id="{324FE210-3643-9040-AE67-AF5418B17260}" type="datetimeFigureOut">
              <a:rPr lang="en-US" smtClean="0"/>
              <a:pPr>
                <a:defRPr/>
              </a:pPr>
              <a:t>2/13/2025</a:t>
            </a:fld>
            <a:endParaRPr lang="en-US"/>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pPr>
              <a:defRPr/>
            </a:pPr>
            <a:endParaRPr lang="en-US"/>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pPr>
              <a:defRPr/>
            </a:pPr>
            <a:fld id="{BC5EE485-17BB-3E4F-AE19-E2C90FA8FDF3}" type="slidenum">
              <a:rPr lang="en-US" smtClean="0"/>
              <a:pPr>
                <a:defRPr/>
              </a:pPr>
              <a:t>‹#›</a:t>
            </a:fld>
            <a:endParaRPr lang="en-US"/>
          </a:p>
        </p:txBody>
      </p:sp>
    </p:spTree>
    <p:extLst>
      <p:ext uri="{BB962C8B-B14F-4D97-AF65-F5344CB8AC3E}">
        <p14:creationId xmlns:p14="http://schemas.microsoft.com/office/powerpoint/2010/main" val="38018991"/>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png"/><Relationship Id="rId7" Type="http://schemas.openxmlformats.org/officeDocument/2006/relationships/image" Target="../media/image5.emf"/><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7.png"/><Relationship Id="rId1"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image" Target="../media/image5.emf"/><Relationship Id="rId4" Type="http://schemas.openxmlformats.org/officeDocument/2006/relationships/image" Target="../media/image3.png"/></Relationships>
</file>

<file path=ppt/slides/_rels/slide11.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7.png"/><Relationship Id="rId1"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image" Target="../media/image5.emf"/><Relationship Id="rId4" Type="http://schemas.openxmlformats.org/officeDocument/2006/relationships/image" Target="../media/image3.png"/></Relationships>
</file>

<file path=ppt/slides/_rels/slide1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7.png"/><Relationship Id="rId1"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image" Target="../media/image5.emf"/><Relationship Id="rId4" Type="http://schemas.openxmlformats.org/officeDocument/2006/relationships/image" Target="../media/image3.png"/></Relationships>
</file>

<file path=ppt/slides/_rels/slide13.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2.png"/><Relationship Id="rId7" Type="http://schemas.openxmlformats.org/officeDocument/2006/relationships/image" Target="../media/image5.emf"/><Relationship Id="rId2" Type="http://schemas.openxmlformats.org/officeDocument/2006/relationships/image" Target="../media/image23.png"/><Relationship Id="rId1" Type="http://schemas.openxmlformats.org/officeDocument/2006/relationships/slideLayout" Target="../slideLayouts/slideLayout2.xml"/><Relationship Id="rId6" Type="http://schemas.openxmlformats.org/officeDocument/2006/relationships/image" Target="../media/image24.png"/><Relationship Id="rId5" Type="http://schemas.openxmlformats.org/officeDocument/2006/relationships/image" Target="../media/image4.png"/><Relationship Id="rId4" Type="http://schemas.openxmlformats.org/officeDocument/2006/relationships/image" Target="../media/image3.png"/></Relationships>
</file>

<file path=ppt/slides/_rels/slide2.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image" Target="../media/image9.png"/><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image" Target="../media/image5.emf"/><Relationship Id="rId5" Type="http://schemas.openxmlformats.org/officeDocument/2006/relationships/image" Target="../media/image3.png"/><Relationship Id="rId4" Type="http://schemas.openxmlformats.org/officeDocument/2006/relationships/image" Target="../media/image8.png"/></Relationships>
</file>

<file path=ppt/slides/_rels/slide3.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1.png"/><Relationship Id="rId7" Type="http://schemas.openxmlformats.org/officeDocument/2006/relationships/hyperlink" Target="http://www.statwarscompetition.com/climatechallenge" TargetMode="External"/><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10" Type="http://schemas.openxmlformats.org/officeDocument/2006/relationships/image" Target="../media/image6.png"/><Relationship Id="rId4" Type="http://schemas.openxmlformats.org/officeDocument/2006/relationships/image" Target="../media/image2.png"/><Relationship Id="rId9" Type="http://schemas.openxmlformats.org/officeDocument/2006/relationships/image" Target="../media/image5.emf"/></Relationships>
</file>

<file path=ppt/slides/_rels/slide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7.png"/><Relationship Id="rId1"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image" Target="../media/image5.emf"/><Relationship Id="rId4" Type="http://schemas.openxmlformats.org/officeDocument/2006/relationships/image" Target="../media/image3.png"/></Relationships>
</file>

<file path=ppt/slides/_rels/slide5.xml.rels><?xml version="1.0" encoding="UTF-8" standalone="yes"?>
<Relationships xmlns="http://schemas.openxmlformats.org/package/2006/relationships"><Relationship Id="rId3" Type="http://schemas.openxmlformats.org/officeDocument/2006/relationships/image" Target="../media/image12.png"/><Relationship Id="rId7" Type="http://schemas.openxmlformats.org/officeDocument/2006/relationships/image" Target="../media/image9.png"/><Relationship Id="rId2" Type="http://schemas.openxmlformats.org/officeDocument/2006/relationships/image" Target="../media/image7.png"/><Relationship Id="rId1" Type="http://schemas.openxmlformats.org/officeDocument/2006/relationships/slideLayout" Target="../slideLayouts/slideLayout2.xml"/><Relationship Id="rId6" Type="http://schemas.openxmlformats.org/officeDocument/2006/relationships/image" Target="../media/image5.emf"/><Relationship Id="rId5" Type="http://schemas.openxmlformats.org/officeDocument/2006/relationships/image" Target="../media/image3.png"/><Relationship Id="rId4" Type="http://schemas.openxmlformats.org/officeDocument/2006/relationships/image" Target="../media/image13.png"/></Relationships>
</file>

<file path=ppt/slides/_rels/slide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7.png"/><Relationship Id="rId1"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image" Target="../media/image5.emf"/><Relationship Id="rId4" Type="http://schemas.openxmlformats.org/officeDocument/2006/relationships/image" Target="../media/image3.png"/></Relationships>
</file>

<file path=ppt/slides/_rels/slide7.xml.rels><?xml version="1.0" encoding="UTF-8" standalone="yes"?>
<Relationships xmlns="http://schemas.openxmlformats.org/package/2006/relationships"><Relationship Id="rId3" Type="http://schemas.openxmlformats.org/officeDocument/2006/relationships/image" Target="../media/image15.png"/><Relationship Id="rId7" Type="http://schemas.openxmlformats.org/officeDocument/2006/relationships/image" Target="../media/image9.png"/><Relationship Id="rId2" Type="http://schemas.openxmlformats.org/officeDocument/2006/relationships/image" Target="../media/image7.png"/><Relationship Id="rId1" Type="http://schemas.openxmlformats.org/officeDocument/2006/relationships/slideLayout" Target="../slideLayouts/slideLayout2.xml"/><Relationship Id="rId6" Type="http://schemas.openxmlformats.org/officeDocument/2006/relationships/image" Target="../media/image5.emf"/><Relationship Id="rId5" Type="http://schemas.openxmlformats.org/officeDocument/2006/relationships/image" Target="../media/image3.png"/><Relationship Id="rId4" Type="http://schemas.openxmlformats.org/officeDocument/2006/relationships/image" Target="../media/image16.png"/></Relationships>
</file>

<file path=ppt/slides/_rels/slide8.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17.png"/><Relationship Id="rId7" Type="http://schemas.openxmlformats.org/officeDocument/2006/relationships/image" Target="../media/image5.emf"/><Relationship Id="rId2" Type="http://schemas.openxmlformats.org/officeDocument/2006/relationships/image" Target="../media/image7.png"/><Relationship Id="rId1" Type="http://schemas.openxmlformats.org/officeDocument/2006/relationships/slideLayout" Target="../slideLayouts/slideLayout2.xml"/><Relationship Id="rId6" Type="http://schemas.openxmlformats.org/officeDocument/2006/relationships/image" Target="../media/image3.png"/><Relationship Id="rId5" Type="http://schemas.openxmlformats.org/officeDocument/2006/relationships/image" Target="../media/image19.png"/><Relationship Id="rId4" Type="http://schemas.openxmlformats.org/officeDocument/2006/relationships/image" Target="../media/image18.png"/></Relationships>
</file>

<file path=ppt/slides/_rels/slide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7.png"/><Relationship Id="rId1"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image" Target="../media/image5.emf"/><Relationship Id="rId4"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0">
          <a:blip r:embed="rId3"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E0759386-AC82-4EE0-25FC-263D15BA3F8F}"/>
              </a:ext>
            </a:extLst>
          </p:cNvPr>
          <p:cNvSpPr txBox="1"/>
          <p:nvPr/>
        </p:nvSpPr>
        <p:spPr>
          <a:xfrm>
            <a:off x="258104" y="2690144"/>
            <a:ext cx="4488994" cy="1092607"/>
          </a:xfrm>
          <a:prstGeom prst="rect">
            <a:avLst/>
          </a:prstGeom>
          <a:noFill/>
        </p:spPr>
        <p:txBody>
          <a:bodyPr wrap="square" rtlCol="0">
            <a:spAutoFit/>
          </a:bodyPr>
          <a:lstStyle/>
          <a:p>
            <a:r>
              <a:rPr lang="en-GB" sz="1300" b="1" dirty="0">
                <a:solidFill>
                  <a:schemeClr val="bg1"/>
                </a:solidFill>
                <a:latin typeface="Ubuntu" panose="020B0504030602030204" pitchFamily="34" charset="0"/>
                <a:ea typeface="Arial" panose="020B0604020202020204" pitchFamily="34" charset="0"/>
              </a:rPr>
              <a:t>Lesson Three: Calculating your Carbon Footprint </a:t>
            </a:r>
          </a:p>
          <a:p>
            <a:r>
              <a:rPr lang="en-GB" sz="1300" b="1" dirty="0">
                <a:solidFill>
                  <a:schemeClr val="bg1"/>
                </a:solidFill>
                <a:latin typeface="Ubuntu" panose="020B0504030602030204" pitchFamily="34" charset="0"/>
                <a:ea typeface="Arial" panose="020B0604020202020204" pitchFamily="34" charset="0"/>
              </a:rPr>
              <a:t>Lesson Four: Preparing Data &amp; Descriptive Analysis</a:t>
            </a:r>
          </a:p>
          <a:p>
            <a:r>
              <a:rPr lang="en-GB" sz="1300" b="1" dirty="0">
                <a:solidFill>
                  <a:schemeClr val="bg1"/>
                </a:solidFill>
                <a:latin typeface="Ubuntu" panose="020B0504030602030204" pitchFamily="34" charset="0"/>
                <a:ea typeface="Arial" panose="020B0604020202020204" pitchFamily="34" charset="0"/>
              </a:rPr>
              <a:t>Lesson Five: Presenting Data </a:t>
            </a:r>
          </a:p>
          <a:p>
            <a:r>
              <a:rPr lang="en-GB" sz="1300" b="1" dirty="0">
                <a:solidFill>
                  <a:schemeClr val="bg1"/>
                </a:solidFill>
                <a:latin typeface="Ubuntu" panose="020B0504030602030204" pitchFamily="34" charset="0"/>
                <a:ea typeface="Arial" panose="020B0604020202020204" pitchFamily="34" charset="0"/>
              </a:rPr>
              <a:t>Lesson Six: Further Research</a:t>
            </a:r>
          </a:p>
          <a:p>
            <a:endParaRPr lang="en-GB" sz="1300" b="1" dirty="0">
              <a:solidFill>
                <a:schemeClr val="bg1"/>
              </a:solidFill>
              <a:latin typeface="Ubuntu" panose="020B0504030602030204" pitchFamily="34" charset="0"/>
              <a:ea typeface="Arial" panose="020B0604020202020204" pitchFamily="34" charset="0"/>
            </a:endParaRPr>
          </a:p>
        </p:txBody>
      </p:sp>
      <p:sp>
        <p:nvSpPr>
          <p:cNvPr id="30" name="TextBox 29">
            <a:extLst>
              <a:ext uri="{FF2B5EF4-FFF2-40B4-BE49-F238E27FC236}">
                <a16:creationId xmlns:a16="http://schemas.microsoft.com/office/drawing/2014/main" id="{B0B4D732-3228-965D-C9BA-74B3CD850DFE}"/>
              </a:ext>
            </a:extLst>
          </p:cNvPr>
          <p:cNvSpPr txBox="1"/>
          <p:nvPr/>
        </p:nvSpPr>
        <p:spPr>
          <a:xfrm>
            <a:off x="258104" y="1344818"/>
            <a:ext cx="2049928" cy="677108"/>
          </a:xfrm>
          <a:prstGeom prst="rect">
            <a:avLst/>
          </a:prstGeom>
          <a:noFill/>
        </p:spPr>
        <p:txBody>
          <a:bodyPr wrap="square" rtlCol="0">
            <a:spAutoFit/>
          </a:bodyPr>
          <a:lstStyle/>
          <a:p>
            <a:r>
              <a:rPr lang="en-GB" sz="3800" b="1" dirty="0">
                <a:solidFill>
                  <a:schemeClr val="bg1"/>
                </a:solidFill>
                <a:latin typeface="Ubuntu" panose="020B0504030602030204" pitchFamily="34" charset="0"/>
                <a:ea typeface="Ubuntu" panose="020B0504030602030204" pitchFamily="34" charset="0"/>
                <a:cs typeface="Ubuntu" panose="020B0504030602030204" pitchFamily="34" charset="0"/>
              </a:rPr>
              <a:t>STEP 2:</a:t>
            </a:r>
            <a:endParaRPr lang="en-US" sz="3800" b="1" dirty="0">
              <a:solidFill>
                <a:schemeClr val="bg1"/>
              </a:solidFill>
              <a:latin typeface="Arial" panose="020B0604020202020204" pitchFamily="34" charset="0"/>
              <a:cs typeface="Arial" panose="020B0604020202020204" pitchFamily="34" charset="0"/>
            </a:endParaRPr>
          </a:p>
        </p:txBody>
      </p:sp>
      <p:sp>
        <p:nvSpPr>
          <p:cNvPr id="31" name="TextBox 30">
            <a:extLst>
              <a:ext uri="{FF2B5EF4-FFF2-40B4-BE49-F238E27FC236}">
                <a16:creationId xmlns:a16="http://schemas.microsoft.com/office/drawing/2014/main" id="{E8CF8E71-0270-5FCE-21C1-011ADA396C56}"/>
              </a:ext>
            </a:extLst>
          </p:cNvPr>
          <p:cNvSpPr txBox="1"/>
          <p:nvPr/>
        </p:nvSpPr>
        <p:spPr>
          <a:xfrm>
            <a:off x="258104" y="1959799"/>
            <a:ext cx="3655745" cy="707886"/>
          </a:xfrm>
          <a:prstGeom prst="rect">
            <a:avLst/>
          </a:prstGeom>
          <a:noFill/>
        </p:spPr>
        <p:txBody>
          <a:bodyPr wrap="square" rtlCol="0">
            <a:spAutoFit/>
          </a:bodyPr>
          <a:lstStyle/>
          <a:p>
            <a:r>
              <a:rPr lang="en-GB" sz="2000" b="1" dirty="0">
                <a:solidFill>
                  <a:schemeClr val="bg1"/>
                </a:solidFill>
                <a:latin typeface="Ubuntu" panose="020B0504030602030204" pitchFamily="34" charset="0"/>
                <a:ea typeface="Ubuntu" panose="020B0504030602030204" pitchFamily="34" charset="0"/>
                <a:cs typeface="Ubuntu" panose="020B0504030602030204" pitchFamily="34" charset="0"/>
              </a:rPr>
              <a:t>Calculate and Analyse your Carbon Footprint. </a:t>
            </a:r>
          </a:p>
        </p:txBody>
      </p:sp>
      <p:cxnSp>
        <p:nvCxnSpPr>
          <p:cNvPr id="41" name="Straight Connector 40">
            <a:extLst>
              <a:ext uri="{FF2B5EF4-FFF2-40B4-BE49-F238E27FC236}">
                <a16:creationId xmlns:a16="http://schemas.microsoft.com/office/drawing/2014/main" id="{CC917875-29BB-F86F-7F04-2D87B5BC4B8B}"/>
              </a:ext>
            </a:extLst>
          </p:cNvPr>
          <p:cNvCxnSpPr>
            <a:cxnSpLocks/>
          </p:cNvCxnSpPr>
          <p:nvPr/>
        </p:nvCxnSpPr>
        <p:spPr>
          <a:xfrm>
            <a:off x="323916" y="3637360"/>
            <a:ext cx="3809838"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pic>
        <p:nvPicPr>
          <p:cNvPr id="4" name="Picture 3">
            <a:extLst>
              <a:ext uri="{FF2B5EF4-FFF2-40B4-BE49-F238E27FC236}">
                <a16:creationId xmlns:a16="http://schemas.microsoft.com/office/drawing/2014/main" id="{D35E47EF-1A02-7885-E486-3BECA6AFD69B}"/>
              </a:ext>
            </a:extLst>
          </p:cNvPr>
          <p:cNvPicPr>
            <a:picLocks noChangeAspect="1"/>
          </p:cNvPicPr>
          <p:nvPr/>
        </p:nvPicPr>
        <p:blipFill>
          <a:blip r:embed="rId4" cstate="email">
            <a:extLst>
              <a:ext uri="{28A0092B-C50C-407E-A947-70E740481C1C}">
                <a14:useLocalDpi xmlns:a14="http://schemas.microsoft.com/office/drawing/2010/main"/>
              </a:ext>
            </a:extLst>
          </a:blip>
          <a:srcRect/>
          <a:stretch/>
        </p:blipFill>
        <p:spPr>
          <a:xfrm>
            <a:off x="323916" y="269989"/>
            <a:ext cx="2379683" cy="993096"/>
          </a:xfrm>
          <a:prstGeom prst="rect">
            <a:avLst/>
          </a:prstGeom>
        </p:spPr>
      </p:pic>
      <p:pic>
        <p:nvPicPr>
          <p:cNvPr id="8" name="Picture 7">
            <a:extLst>
              <a:ext uri="{FF2B5EF4-FFF2-40B4-BE49-F238E27FC236}">
                <a16:creationId xmlns:a16="http://schemas.microsoft.com/office/drawing/2014/main" id="{DBC3B5DA-7E2F-EE64-484E-5131BEE600B8}"/>
              </a:ext>
            </a:extLst>
          </p:cNvPr>
          <p:cNvPicPr>
            <a:picLocks noChangeAspect="1"/>
          </p:cNvPicPr>
          <p:nvPr/>
        </p:nvPicPr>
        <p:blipFill>
          <a:blip r:embed="rId5" cstate="email">
            <a:extLst>
              <a:ext uri="{28A0092B-C50C-407E-A947-70E740481C1C}">
                <a14:useLocalDpi xmlns:a14="http://schemas.microsoft.com/office/drawing/2010/main"/>
              </a:ext>
            </a:extLst>
          </a:blip>
          <a:srcRect/>
          <a:stretch/>
        </p:blipFill>
        <p:spPr>
          <a:xfrm>
            <a:off x="2045752" y="1266756"/>
            <a:ext cx="679734" cy="715890"/>
          </a:xfrm>
          <a:prstGeom prst="rect">
            <a:avLst/>
          </a:prstGeom>
        </p:spPr>
      </p:pic>
      <p:pic>
        <p:nvPicPr>
          <p:cNvPr id="10" name="Picture 9">
            <a:extLst>
              <a:ext uri="{FF2B5EF4-FFF2-40B4-BE49-F238E27FC236}">
                <a16:creationId xmlns:a16="http://schemas.microsoft.com/office/drawing/2014/main" id="{B61EC1B7-0BD2-8DF3-8494-2CCCEA6E55B3}"/>
              </a:ext>
            </a:extLst>
          </p:cNvPr>
          <p:cNvPicPr>
            <a:picLocks noChangeAspect="1"/>
          </p:cNvPicPr>
          <p:nvPr/>
        </p:nvPicPr>
        <p:blipFill>
          <a:blip r:embed="rId6" cstate="email">
            <a:extLst>
              <a:ext uri="{28A0092B-C50C-407E-A947-70E740481C1C}">
                <a14:useLocalDpi xmlns:a14="http://schemas.microsoft.com/office/drawing/2010/main"/>
              </a:ext>
            </a:extLst>
          </a:blip>
          <a:srcRect/>
          <a:stretch/>
        </p:blipFill>
        <p:spPr>
          <a:xfrm>
            <a:off x="2762851" y="201436"/>
            <a:ext cx="992248" cy="992248"/>
          </a:xfrm>
          <a:prstGeom prst="rect">
            <a:avLst/>
          </a:prstGeom>
        </p:spPr>
      </p:pic>
      <p:pic>
        <p:nvPicPr>
          <p:cNvPr id="2" name="Picture 1">
            <a:extLst>
              <a:ext uri="{FF2B5EF4-FFF2-40B4-BE49-F238E27FC236}">
                <a16:creationId xmlns:a16="http://schemas.microsoft.com/office/drawing/2014/main" id="{773D53B3-BA2E-419B-B7C2-C79114A46BF9}"/>
              </a:ext>
            </a:extLst>
          </p:cNvPr>
          <p:cNvPicPr>
            <a:picLocks noChangeAspect="1"/>
          </p:cNvPicPr>
          <p:nvPr/>
        </p:nvPicPr>
        <p:blipFill>
          <a:blip r:embed="rId7"/>
          <a:stretch>
            <a:fillRect/>
          </a:stretch>
        </p:blipFill>
        <p:spPr>
          <a:xfrm>
            <a:off x="187099" y="3674878"/>
            <a:ext cx="2238321" cy="697798"/>
          </a:xfrm>
          <a:prstGeom prst="rect">
            <a:avLst/>
          </a:prstGeom>
        </p:spPr>
      </p:pic>
      <p:pic>
        <p:nvPicPr>
          <p:cNvPr id="3" name="Picture 2" descr="A black background with a black square&#10;&#10;Description automatically generated with medium confidence">
            <a:extLst>
              <a:ext uri="{FF2B5EF4-FFF2-40B4-BE49-F238E27FC236}">
                <a16:creationId xmlns:a16="http://schemas.microsoft.com/office/drawing/2014/main" id="{620D480E-8146-4BAE-1DB1-210D29C9C6AD}"/>
              </a:ext>
            </a:extLst>
          </p:cNvPr>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306751" y="4254000"/>
            <a:ext cx="1999015" cy="508731"/>
          </a:xfrm>
          <a:prstGeom prst="rect">
            <a:avLst/>
          </a:prstGeom>
        </p:spPr>
      </p:pic>
      <p:sp>
        <p:nvSpPr>
          <p:cNvPr id="5" name="TextBox 4">
            <a:extLst>
              <a:ext uri="{FF2B5EF4-FFF2-40B4-BE49-F238E27FC236}">
                <a16:creationId xmlns:a16="http://schemas.microsoft.com/office/drawing/2014/main" id="{46673474-7330-45F1-63C2-96F83471CE8B}"/>
              </a:ext>
            </a:extLst>
          </p:cNvPr>
          <p:cNvSpPr txBox="1"/>
          <p:nvPr/>
        </p:nvSpPr>
        <p:spPr>
          <a:xfrm>
            <a:off x="306751" y="4708730"/>
            <a:ext cx="2873771" cy="646331"/>
          </a:xfrm>
          <a:prstGeom prst="rect">
            <a:avLst/>
          </a:prstGeom>
          <a:noFill/>
        </p:spPr>
        <p:txBody>
          <a:bodyPr wrap="square" rtlCol="0">
            <a:spAutoFit/>
          </a:bodyPr>
          <a:lstStyle/>
          <a:p>
            <a:r>
              <a:rPr lang="en-GB" sz="900" dirty="0">
                <a:effectLst/>
                <a:latin typeface="Ubuntu" panose="020B0504030602030204" pitchFamily="34" charset="0"/>
              </a:rPr>
              <a:t>Copyright Universe of Engineering Ltd under license to Primary Engineer Ltd </a:t>
            </a:r>
            <a:r>
              <a:rPr lang="en-GB" sz="900" b="1" dirty="0">
                <a:effectLst/>
                <a:latin typeface="Ubuntu" panose="020B0504030602030204" pitchFamily="34" charset="0"/>
              </a:rPr>
              <a:t>2021-2024</a:t>
            </a:r>
            <a:endParaRPr lang="en-GB" sz="900" dirty="0">
              <a:effectLst/>
              <a:latin typeface="Ubuntu" panose="020B0504030602030204" pitchFamily="34" charset="0"/>
            </a:endParaRPr>
          </a:p>
          <a:p>
            <a:endParaRPr lang="en-US" dirty="0"/>
          </a:p>
        </p:txBody>
      </p:sp>
    </p:spTree>
    <p:extLst>
      <p:ext uri="{BB962C8B-B14F-4D97-AF65-F5344CB8AC3E}">
        <p14:creationId xmlns:p14="http://schemas.microsoft.com/office/powerpoint/2010/main" val="68323605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0">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B119C547-1025-17BD-A7C1-9AD4FA0079CB}"/>
              </a:ext>
            </a:extLst>
          </p:cNvPr>
          <p:cNvSpPr txBox="1"/>
          <p:nvPr/>
        </p:nvSpPr>
        <p:spPr>
          <a:xfrm>
            <a:off x="292056" y="1163531"/>
            <a:ext cx="3676829" cy="2631490"/>
          </a:xfrm>
          <a:prstGeom prst="rect">
            <a:avLst/>
          </a:prstGeom>
          <a:noFill/>
        </p:spPr>
        <p:txBody>
          <a:bodyPr wrap="square">
            <a:spAutoFit/>
          </a:bodyPr>
          <a:lstStyle/>
          <a:p>
            <a:pPr eaLnBrk="1" fontAlgn="auto" hangingPunct="1">
              <a:spcBef>
                <a:spcPts val="0"/>
              </a:spcBef>
              <a:spcAft>
                <a:spcPts val="0"/>
              </a:spcAft>
              <a:buSzPct val="200000"/>
              <a:defRPr/>
            </a:pPr>
            <a:r>
              <a:rPr lang="en-US" sz="1500" dirty="0">
                <a:latin typeface="Ubuntu" panose="020B0504030602030204" pitchFamily="34" charset="0"/>
              </a:rPr>
              <a:t>You can also add your own transport mode in the same way as the Household Energy calculator. </a:t>
            </a:r>
          </a:p>
          <a:p>
            <a:pPr eaLnBrk="1" fontAlgn="auto" hangingPunct="1">
              <a:spcBef>
                <a:spcPts val="0"/>
              </a:spcBef>
              <a:spcAft>
                <a:spcPts val="0"/>
              </a:spcAft>
              <a:buSzPct val="200000"/>
              <a:defRPr/>
            </a:pPr>
            <a:endParaRPr lang="en-US" sz="1500" dirty="0">
              <a:latin typeface="Ubuntu" panose="020B0504030602030204" pitchFamily="34" charset="0"/>
            </a:endParaRPr>
          </a:p>
          <a:p>
            <a:pPr eaLnBrk="1" fontAlgn="auto" hangingPunct="1">
              <a:spcBef>
                <a:spcPts val="0"/>
              </a:spcBef>
              <a:spcAft>
                <a:spcPts val="0"/>
              </a:spcAft>
              <a:buSzPct val="200000"/>
              <a:defRPr/>
            </a:pPr>
            <a:r>
              <a:rPr lang="en-US" sz="1500" dirty="0">
                <a:latin typeface="Ubuntu" panose="020B0504030602030204" pitchFamily="34" charset="0"/>
              </a:rPr>
              <a:t>This time, instead of entering the power usage, we will enter the average CO2 in kilograms, produced for each kilometer travelled.</a:t>
            </a:r>
          </a:p>
          <a:p>
            <a:pPr eaLnBrk="1" fontAlgn="auto" hangingPunct="1">
              <a:spcBef>
                <a:spcPts val="0"/>
              </a:spcBef>
              <a:spcAft>
                <a:spcPts val="0"/>
              </a:spcAft>
              <a:buSzPct val="200000"/>
              <a:defRPr/>
            </a:pPr>
            <a:endParaRPr lang="en-US" sz="1500" dirty="0">
              <a:latin typeface="Ubuntu" panose="020B0504030602030204" pitchFamily="34" charset="0"/>
            </a:endParaRPr>
          </a:p>
          <a:p>
            <a:pPr eaLnBrk="1" fontAlgn="auto" hangingPunct="1">
              <a:spcBef>
                <a:spcPts val="0"/>
              </a:spcBef>
              <a:spcAft>
                <a:spcPts val="0"/>
              </a:spcAft>
              <a:buSzPct val="200000"/>
              <a:defRPr/>
            </a:pPr>
            <a:r>
              <a:rPr lang="en-US" sz="1500" dirty="0">
                <a:latin typeface="Ubuntu" panose="020B0504030602030204" pitchFamily="34" charset="0"/>
              </a:rPr>
              <a:t>You can search for this information online.</a:t>
            </a:r>
          </a:p>
        </p:txBody>
      </p:sp>
      <p:sp>
        <p:nvSpPr>
          <p:cNvPr id="14" name="TextBox 13">
            <a:extLst>
              <a:ext uri="{FF2B5EF4-FFF2-40B4-BE49-F238E27FC236}">
                <a16:creationId xmlns:a16="http://schemas.microsoft.com/office/drawing/2014/main" id="{C7899534-37B1-02F0-0980-656741C04A31}"/>
              </a:ext>
            </a:extLst>
          </p:cNvPr>
          <p:cNvSpPr txBox="1"/>
          <p:nvPr/>
        </p:nvSpPr>
        <p:spPr>
          <a:xfrm>
            <a:off x="2712744" y="160254"/>
            <a:ext cx="5497400" cy="707886"/>
          </a:xfrm>
          <a:prstGeom prst="rect">
            <a:avLst/>
          </a:prstGeom>
          <a:noFill/>
        </p:spPr>
        <p:txBody>
          <a:bodyPr wrap="square" rtlCol="0">
            <a:spAutoFit/>
          </a:bodyPr>
          <a:lstStyle/>
          <a:p>
            <a:r>
              <a:rPr lang="en-GB" sz="2000" b="1" dirty="0">
                <a:solidFill>
                  <a:schemeClr val="bg1"/>
                </a:solidFill>
                <a:latin typeface="Ubuntu" panose="020B0504030602030204" pitchFamily="34" charset="0"/>
                <a:ea typeface="Ubuntu" panose="020B0504030602030204" pitchFamily="34" charset="0"/>
                <a:cs typeface="Ubuntu" panose="020B0504030602030204" pitchFamily="34" charset="0"/>
              </a:rPr>
              <a:t>UNDERSTANDING YOUR OWN </a:t>
            </a:r>
            <a:br>
              <a:rPr lang="en-GB" sz="2000" b="1" dirty="0">
                <a:solidFill>
                  <a:schemeClr val="bg1"/>
                </a:solidFill>
                <a:latin typeface="Ubuntu" panose="020B0504030602030204" pitchFamily="34" charset="0"/>
                <a:ea typeface="Ubuntu" panose="020B0504030602030204" pitchFamily="34" charset="0"/>
                <a:cs typeface="Ubuntu" panose="020B0504030602030204" pitchFamily="34" charset="0"/>
              </a:rPr>
            </a:br>
            <a:r>
              <a:rPr lang="en-GB" sz="2000" b="1" dirty="0">
                <a:solidFill>
                  <a:schemeClr val="bg1"/>
                </a:solidFill>
                <a:latin typeface="Ubuntu" panose="020B0504030602030204" pitchFamily="34" charset="0"/>
                <a:ea typeface="Ubuntu" panose="020B0504030602030204" pitchFamily="34" charset="0"/>
                <a:cs typeface="Ubuntu" panose="020B0504030602030204" pitchFamily="34" charset="0"/>
              </a:rPr>
              <a:t>CARBON FOOTPRINT</a:t>
            </a:r>
          </a:p>
        </p:txBody>
      </p:sp>
      <p:pic>
        <p:nvPicPr>
          <p:cNvPr id="15" name="Picture 14">
            <a:extLst>
              <a:ext uri="{FF2B5EF4-FFF2-40B4-BE49-F238E27FC236}">
                <a16:creationId xmlns:a16="http://schemas.microsoft.com/office/drawing/2014/main" id="{98701AE5-4B5C-C2F7-3512-1ADA58CCB1FD}"/>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148464" y="1163531"/>
            <a:ext cx="4703480" cy="2504858"/>
          </a:xfrm>
          <a:prstGeom prst="rect">
            <a:avLst/>
          </a:prstGeom>
        </p:spPr>
      </p:pic>
      <p:pic>
        <p:nvPicPr>
          <p:cNvPr id="2" name="Picture 1">
            <a:extLst>
              <a:ext uri="{FF2B5EF4-FFF2-40B4-BE49-F238E27FC236}">
                <a16:creationId xmlns:a16="http://schemas.microsoft.com/office/drawing/2014/main" id="{562B6CBC-CE14-91BA-5559-14AAEC971001}"/>
              </a:ext>
            </a:extLst>
          </p:cNvPr>
          <p:cNvPicPr>
            <a:picLocks noChangeAspect="1"/>
          </p:cNvPicPr>
          <p:nvPr/>
        </p:nvPicPr>
        <p:blipFill>
          <a:blip r:embed="rId4" cstate="email">
            <a:extLst>
              <a:ext uri="{28A0092B-C50C-407E-A947-70E740481C1C}">
                <a14:useLocalDpi xmlns:a14="http://schemas.microsoft.com/office/drawing/2010/main"/>
              </a:ext>
            </a:extLst>
          </a:blip>
          <a:srcRect/>
          <a:stretch/>
        </p:blipFill>
        <p:spPr>
          <a:xfrm>
            <a:off x="7991129" y="110194"/>
            <a:ext cx="679734" cy="715890"/>
          </a:xfrm>
          <a:prstGeom prst="rect">
            <a:avLst/>
          </a:prstGeom>
        </p:spPr>
      </p:pic>
      <p:pic>
        <p:nvPicPr>
          <p:cNvPr id="3" name="Picture 2">
            <a:extLst>
              <a:ext uri="{FF2B5EF4-FFF2-40B4-BE49-F238E27FC236}">
                <a16:creationId xmlns:a16="http://schemas.microsoft.com/office/drawing/2014/main" id="{1DE8366F-89F3-7B27-88E1-7D85EA345322}"/>
              </a:ext>
            </a:extLst>
          </p:cNvPr>
          <p:cNvPicPr>
            <a:picLocks noChangeAspect="1"/>
          </p:cNvPicPr>
          <p:nvPr/>
        </p:nvPicPr>
        <p:blipFill>
          <a:blip r:embed="rId5"/>
          <a:stretch>
            <a:fillRect/>
          </a:stretch>
        </p:blipFill>
        <p:spPr>
          <a:xfrm>
            <a:off x="4747247" y="4366037"/>
            <a:ext cx="2078392" cy="647940"/>
          </a:xfrm>
          <a:prstGeom prst="rect">
            <a:avLst/>
          </a:prstGeom>
        </p:spPr>
      </p:pic>
      <p:pic>
        <p:nvPicPr>
          <p:cNvPr id="4" name="Picture 3" descr="A black background with a black square&#10;&#10;Description automatically generated with medium confidence">
            <a:extLst>
              <a:ext uri="{FF2B5EF4-FFF2-40B4-BE49-F238E27FC236}">
                <a16:creationId xmlns:a16="http://schemas.microsoft.com/office/drawing/2014/main" id="{D1B16E12-8CCC-D813-CC9D-F81666BBDCC1}"/>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6931965" y="4425483"/>
            <a:ext cx="1856185" cy="472382"/>
          </a:xfrm>
          <a:prstGeom prst="rect">
            <a:avLst/>
          </a:prstGeom>
        </p:spPr>
      </p:pic>
      <p:sp>
        <p:nvSpPr>
          <p:cNvPr id="5" name="TextBox 4">
            <a:extLst>
              <a:ext uri="{FF2B5EF4-FFF2-40B4-BE49-F238E27FC236}">
                <a16:creationId xmlns:a16="http://schemas.microsoft.com/office/drawing/2014/main" id="{B0F24312-4B90-0EBD-A459-A8A1B192CFDB}"/>
              </a:ext>
            </a:extLst>
          </p:cNvPr>
          <p:cNvSpPr txBox="1"/>
          <p:nvPr/>
        </p:nvSpPr>
        <p:spPr>
          <a:xfrm>
            <a:off x="1674967" y="4897865"/>
            <a:ext cx="7176977" cy="338554"/>
          </a:xfrm>
          <a:prstGeom prst="rect">
            <a:avLst/>
          </a:prstGeom>
          <a:noFill/>
        </p:spPr>
        <p:txBody>
          <a:bodyPr wrap="square" rtlCol="0">
            <a:spAutoFit/>
          </a:bodyPr>
          <a:lstStyle/>
          <a:p>
            <a:pPr algn="r"/>
            <a:r>
              <a:rPr lang="en-GB" sz="800" dirty="0">
                <a:effectLst/>
                <a:latin typeface="Ubuntu" panose="020B0504030602030204" pitchFamily="34" charset="0"/>
              </a:rPr>
              <a:t>Copyright Universe of Engineering Ltd under license to Primary Engineer Ltd </a:t>
            </a:r>
            <a:r>
              <a:rPr lang="en-GB" sz="800" b="1" dirty="0">
                <a:effectLst/>
                <a:latin typeface="Ubuntu" panose="020B0504030602030204" pitchFamily="34" charset="0"/>
              </a:rPr>
              <a:t>2021-2024</a:t>
            </a:r>
            <a:endParaRPr lang="en-GB" sz="800" dirty="0">
              <a:effectLst/>
              <a:latin typeface="Ubuntu" panose="020B0504030602030204" pitchFamily="34" charset="0"/>
            </a:endParaRPr>
          </a:p>
          <a:p>
            <a:pPr algn="r"/>
            <a:endParaRPr lang="en-US" sz="800" dirty="0"/>
          </a:p>
        </p:txBody>
      </p:sp>
    </p:spTree>
    <p:extLst>
      <p:ext uri="{BB962C8B-B14F-4D97-AF65-F5344CB8AC3E}">
        <p14:creationId xmlns:p14="http://schemas.microsoft.com/office/powerpoint/2010/main" val="328849351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0">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FF9C7A59-CB65-781E-EA4E-3A240B608F09}"/>
              </a:ext>
            </a:extLst>
          </p:cNvPr>
          <p:cNvSpPr txBox="1"/>
          <p:nvPr/>
        </p:nvSpPr>
        <p:spPr>
          <a:xfrm>
            <a:off x="292056" y="1163531"/>
            <a:ext cx="4163212" cy="3554819"/>
          </a:xfrm>
          <a:prstGeom prst="rect">
            <a:avLst/>
          </a:prstGeom>
          <a:noFill/>
        </p:spPr>
        <p:txBody>
          <a:bodyPr wrap="square">
            <a:spAutoFit/>
          </a:bodyPr>
          <a:lstStyle/>
          <a:p>
            <a:pPr eaLnBrk="1" fontAlgn="auto" hangingPunct="1">
              <a:spcBef>
                <a:spcPts val="0"/>
              </a:spcBef>
              <a:spcAft>
                <a:spcPts val="0"/>
              </a:spcAft>
              <a:buSzPct val="200000"/>
              <a:defRPr/>
            </a:pPr>
            <a:r>
              <a:rPr lang="en-US" sz="1500" dirty="0">
                <a:latin typeface="Ubuntu" panose="020B0504030602030204" pitchFamily="34" charset="0"/>
              </a:rPr>
              <a:t>Filling in the data on the food tab is similar to the other two calculators</a:t>
            </a:r>
          </a:p>
          <a:p>
            <a:pPr eaLnBrk="1" fontAlgn="auto" hangingPunct="1">
              <a:spcBef>
                <a:spcPts val="0"/>
              </a:spcBef>
              <a:spcAft>
                <a:spcPts val="0"/>
              </a:spcAft>
              <a:buSzPct val="200000"/>
              <a:defRPr/>
            </a:pPr>
            <a:endParaRPr lang="en-US" sz="1500" dirty="0">
              <a:latin typeface="Ubuntu" panose="020B0504030602030204" pitchFamily="34" charset="0"/>
            </a:endParaRPr>
          </a:p>
          <a:p>
            <a:pPr eaLnBrk="1" fontAlgn="auto" hangingPunct="1">
              <a:spcBef>
                <a:spcPts val="0"/>
              </a:spcBef>
              <a:spcAft>
                <a:spcPts val="0"/>
              </a:spcAft>
              <a:buSzPct val="200000"/>
              <a:defRPr/>
            </a:pPr>
            <a:r>
              <a:rPr lang="en-US" sz="1500" dirty="0">
                <a:latin typeface="Ubuntu" panose="020B0504030602030204" pitchFamily="34" charset="0"/>
              </a:rPr>
              <a:t>This time, the data is based on the average portion size (given in the table). </a:t>
            </a:r>
          </a:p>
          <a:p>
            <a:pPr eaLnBrk="1" fontAlgn="auto" hangingPunct="1">
              <a:spcBef>
                <a:spcPts val="0"/>
              </a:spcBef>
              <a:spcAft>
                <a:spcPts val="0"/>
              </a:spcAft>
              <a:buSzPct val="200000"/>
              <a:defRPr/>
            </a:pPr>
            <a:endParaRPr lang="en-US" sz="1500" dirty="0">
              <a:latin typeface="Ubuntu" panose="020B0504030602030204" pitchFamily="34" charset="0"/>
            </a:endParaRPr>
          </a:p>
          <a:p>
            <a:pPr eaLnBrk="1" fontAlgn="auto" hangingPunct="1">
              <a:spcBef>
                <a:spcPts val="0"/>
              </a:spcBef>
              <a:spcAft>
                <a:spcPts val="0"/>
              </a:spcAft>
              <a:buSzPct val="200000"/>
              <a:defRPr/>
            </a:pPr>
            <a:r>
              <a:rPr lang="en-US" sz="1500" dirty="0">
                <a:latin typeface="Ubuntu" panose="020B0504030602030204" pitchFamily="34" charset="0"/>
              </a:rPr>
              <a:t>From this, the calculator works out how much CO2 was created to bring this food to your plate. </a:t>
            </a:r>
          </a:p>
          <a:p>
            <a:pPr eaLnBrk="1" fontAlgn="auto" hangingPunct="1">
              <a:spcBef>
                <a:spcPts val="0"/>
              </a:spcBef>
              <a:spcAft>
                <a:spcPts val="0"/>
              </a:spcAft>
              <a:buSzPct val="200000"/>
              <a:defRPr/>
            </a:pPr>
            <a:endParaRPr lang="en-US" sz="1500" dirty="0">
              <a:latin typeface="Ubuntu" panose="020B0504030602030204" pitchFamily="34" charset="0"/>
            </a:endParaRPr>
          </a:p>
          <a:p>
            <a:pPr eaLnBrk="1" fontAlgn="auto" hangingPunct="1">
              <a:spcBef>
                <a:spcPts val="0"/>
              </a:spcBef>
              <a:spcAft>
                <a:spcPts val="0"/>
              </a:spcAft>
              <a:buSzPct val="200000"/>
              <a:defRPr/>
            </a:pPr>
            <a:r>
              <a:rPr lang="en-US" sz="1500" dirty="0">
                <a:latin typeface="Ubuntu" panose="020B0504030602030204" pitchFamily="34" charset="0"/>
              </a:rPr>
              <a:t>As before, you may have to carry out your own research for food or drinks not on the list by searching online</a:t>
            </a:r>
          </a:p>
          <a:p>
            <a:pPr eaLnBrk="1" fontAlgn="auto" hangingPunct="1">
              <a:spcBef>
                <a:spcPts val="0"/>
              </a:spcBef>
              <a:spcAft>
                <a:spcPts val="0"/>
              </a:spcAft>
              <a:buSzPct val="200000"/>
              <a:defRPr/>
            </a:pPr>
            <a:endParaRPr lang="en-US" sz="1500" dirty="0">
              <a:latin typeface="Ubuntu" panose="020B0504030602030204" pitchFamily="34" charset="0"/>
            </a:endParaRPr>
          </a:p>
          <a:p>
            <a:pPr eaLnBrk="1" fontAlgn="auto" hangingPunct="1">
              <a:spcBef>
                <a:spcPts val="0"/>
              </a:spcBef>
              <a:spcAft>
                <a:spcPts val="0"/>
              </a:spcAft>
              <a:buSzPct val="200000"/>
              <a:defRPr/>
            </a:pPr>
            <a:endParaRPr lang="en-US" sz="1500" b="1" dirty="0">
              <a:solidFill>
                <a:srgbClr val="6CB756"/>
              </a:solidFill>
              <a:latin typeface="Ubuntu Light" panose="020B0304030602030204" pitchFamily="34" charset="0"/>
            </a:endParaRPr>
          </a:p>
        </p:txBody>
      </p:sp>
      <p:sp>
        <p:nvSpPr>
          <p:cNvPr id="6" name="TextBox 5">
            <a:extLst>
              <a:ext uri="{FF2B5EF4-FFF2-40B4-BE49-F238E27FC236}">
                <a16:creationId xmlns:a16="http://schemas.microsoft.com/office/drawing/2014/main" id="{48C5A6A2-907B-D956-4BDC-02F33129402B}"/>
              </a:ext>
            </a:extLst>
          </p:cNvPr>
          <p:cNvSpPr txBox="1"/>
          <p:nvPr/>
        </p:nvSpPr>
        <p:spPr>
          <a:xfrm>
            <a:off x="2742029" y="131956"/>
            <a:ext cx="5497400" cy="707886"/>
          </a:xfrm>
          <a:prstGeom prst="rect">
            <a:avLst/>
          </a:prstGeom>
          <a:noFill/>
        </p:spPr>
        <p:txBody>
          <a:bodyPr wrap="square" rtlCol="0">
            <a:spAutoFit/>
          </a:bodyPr>
          <a:lstStyle/>
          <a:p>
            <a:r>
              <a:rPr lang="en-GB" sz="2000" b="1" dirty="0">
                <a:solidFill>
                  <a:schemeClr val="bg1"/>
                </a:solidFill>
                <a:latin typeface="Ubuntu" panose="020B0504030602030204" pitchFamily="34" charset="0"/>
                <a:ea typeface="Ubuntu" panose="020B0504030602030204" pitchFamily="34" charset="0"/>
                <a:cs typeface="Ubuntu" panose="020B0504030602030204" pitchFamily="34" charset="0"/>
              </a:rPr>
              <a:t>UNDERSTANDING YOUR OWN </a:t>
            </a:r>
          </a:p>
          <a:p>
            <a:r>
              <a:rPr lang="en-GB" sz="2000" b="1" dirty="0">
                <a:solidFill>
                  <a:schemeClr val="bg1"/>
                </a:solidFill>
                <a:latin typeface="Ubuntu" panose="020B0504030602030204" pitchFamily="34" charset="0"/>
                <a:ea typeface="Ubuntu" panose="020B0504030602030204" pitchFamily="34" charset="0"/>
                <a:cs typeface="Ubuntu" panose="020B0504030602030204" pitchFamily="34" charset="0"/>
              </a:rPr>
              <a:t>CARBON FOOTPRINT</a:t>
            </a:r>
          </a:p>
        </p:txBody>
      </p:sp>
      <p:pic>
        <p:nvPicPr>
          <p:cNvPr id="2" name="Picture 1">
            <a:extLst>
              <a:ext uri="{FF2B5EF4-FFF2-40B4-BE49-F238E27FC236}">
                <a16:creationId xmlns:a16="http://schemas.microsoft.com/office/drawing/2014/main" id="{5B178FB7-B4C6-868E-AD95-81942637DCA5}"/>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748498" y="1163531"/>
            <a:ext cx="3954100" cy="3152296"/>
          </a:xfrm>
          <a:prstGeom prst="rect">
            <a:avLst/>
          </a:prstGeom>
          <a:ln w="19050">
            <a:solidFill>
              <a:schemeClr val="tx1"/>
            </a:solidFill>
          </a:ln>
        </p:spPr>
      </p:pic>
      <p:pic>
        <p:nvPicPr>
          <p:cNvPr id="4" name="Picture 3">
            <a:extLst>
              <a:ext uri="{FF2B5EF4-FFF2-40B4-BE49-F238E27FC236}">
                <a16:creationId xmlns:a16="http://schemas.microsoft.com/office/drawing/2014/main" id="{236C699F-01D8-12E8-1CE9-549DB6BF0261}"/>
              </a:ext>
            </a:extLst>
          </p:cNvPr>
          <p:cNvPicPr>
            <a:picLocks noChangeAspect="1"/>
          </p:cNvPicPr>
          <p:nvPr/>
        </p:nvPicPr>
        <p:blipFill>
          <a:blip r:embed="rId4" cstate="email">
            <a:extLst>
              <a:ext uri="{28A0092B-C50C-407E-A947-70E740481C1C}">
                <a14:useLocalDpi xmlns:a14="http://schemas.microsoft.com/office/drawing/2010/main"/>
              </a:ext>
            </a:extLst>
          </a:blip>
          <a:srcRect/>
          <a:stretch/>
        </p:blipFill>
        <p:spPr>
          <a:xfrm>
            <a:off x="7991129" y="110194"/>
            <a:ext cx="679734" cy="715890"/>
          </a:xfrm>
          <a:prstGeom prst="rect">
            <a:avLst/>
          </a:prstGeom>
        </p:spPr>
      </p:pic>
      <p:pic>
        <p:nvPicPr>
          <p:cNvPr id="5" name="Picture 4">
            <a:extLst>
              <a:ext uri="{FF2B5EF4-FFF2-40B4-BE49-F238E27FC236}">
                <a16:creationId xmlns:a16="http://schemas.microsoft.com/office/drawing/2014/main" id="{C866A536-4C18-978B-BB79-9584D205D206}"/>
              </a:ext>
            </a:extLst>
          </p:cNvPr>
          <p:cNvPicPr>
            <a:picLocks noChangeAspect="1"/>
          </p:cNvPicPr>
          <p:nvPr/>
        </p:nvPicPr>
        <p:blipFill>
          <a:blip r:embed="rId5"/>
          <a:stretch>
            <a:fillRect/>
          </a:stretch>
        </p:blipFill>
        <p:spPr>
          <a:xfrm>
            <a:off x="4747247" y="4366037"/>
            <a:ext cx="2078392" cy="647940"/>
          </a:xfrm>
          <a:prstGeom prst="rect">
            <a:avLst/>
          </a:prstGeom>
        </p:spPr>
      </p:pic>
      <p:pic>
        <p:nvPicPr>
          <p:cNvPr id="7" name="Picture 6" descr="A black background with a black square&#10;&#10;Description automatically generated with medium confidence">
            <a:extLst>
              <a:ext uri="{FF2B5EF4-FFF2-40B4-BE49-F238E27FC236}">
                <a16:creationId xmlns:a16="http://schemas.microsoft.com/office/drawing/2014/main" id="{5D717006-CDF7-8060-3E78-B7F68DFCBBA2}"/>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6931965" y="4425483"/>
            <a:ext cx="1856185" cy="472382"/>
          </a:xfrm>
          <a:prstGeom prst="rect">
            <a:avLst/>
          </a:prstGeom>
        </p:spPr>
      </p:pic>
      <p:sp>
        <p:nvSpPr>
          <p:cNvPr id="8" name="TextBox 7">
            <a:extLst>
              <a:ext uri="{FF2B5EF4-FFF2-40B4-BE49-F238E27FC236}">
                <a16:creationId xmlns:a16="http://schemas.microsoft.com/office/drawing/2014/main" id="{59852071-295A-CD51-B80A-CDA0016644D1}"/>
              </a:ext>
            </a:extLst>
          </p:cNvPr>
          <p:cNvSpPr txBox="1"/>
          <p:nvPr/>
        </p:nvSpPr>
        <p:spPr>
          <a:xfrm>
            <a:off x="1674967" y="4897865"/>
            <a:ext cx="7176977" cy="338554"/>
          </a:xfrm>
          <a:prstGeom prst="rect">
            <a:avLst/>
          </a:prstGeom>
          <a:noFill/>
        </p:spPr>
        <p:txBody>
          <a:bodyPr wrap="square" rtlCol="0">
            <a:spAutoFit/>
          </a:bodyPr>
          <a:lstStyle/>
          <a:p>
            <a:pPr algn="r"/>
            <a:r>
              <a:rPr lang="en-GB" sz="800" dirty="0">
                <a:effectLst/>
                <a:latin typeface="Ubuntu" panose="020B0504030602030204" pitchFamily="34" charset="0"/>
              </a:rPr>
              <a:t>Copyright Universe of Engineering Ltd under license to Primary Engineer Ltd </a:t>
            </a:r>
            <a:r>
              <a:rPr lang="en-GB" sz="800" b="1" dirty="0">
                <a:effectLst/>
                <a:latin typeface="Ubuntu" panose="020B0504030602030204" pitchFamily="34" charset="0"/>
              </a:rPr>
              <a:t>2021-2024</a:t>
            </a:r>
            <a:endParaRPr lang="en-GB" sz="800" dirty="0">
              <a:effectLst/>
              <a:latin typeface="Ubuntu" panose="020B0504030602030204" pitchFamily="34" charset="0"/>
            </a:endParaRPr>
          </a:p>
          <a:p>
            <a:pPr algn="r"/>
            <a:endParaRPr lang="en-US" sz="800" dirty="0"/>
          </a:p>
        </p:txBody>
      </p:sp>
    </p:spTree>
    <p:extLst>
      <p:ext uri="{BB962C8B-B14F-4D97-AF65-F5344CB8AC3E}">
        <p14:creationId xmlns:p14="http://schemas.microsoft.com/office/powerpoint/2010/main" val="77606192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0">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8" name="TextBox 17">
            <a:extLst>
              <a:ext uri="{FF2B5EF4-FFF2-40B4-BE49-F238E27FC236}">
                <a16:creationId xmlns:a16="http://schemas.microsoft.com/office/drawing/2014/main" id="{A7EBF73D-D1E5-A9DB-592C-672D222D75B5}"/>
              </a:ext>
            </a:extLst>
          </p:cNvPr>
          <p:cNvSpPr txBox="1"/>
          <p:nvPr/>
        </p:nvSpPr>
        <p:spPr>
          <a:xfrm>
            <a:off x="2618150" y="110194"/>
            <a:ext cx="5497400" cy="707886"/>
          </a:xfrm>
          <a:prstGeom prst="rect">
            <a:avLst/>
          </a:prstGeom>
          <a:noFill/>
        </p:spPr>
        <p:txBody>
          <a:bodyPr wrap="square" rtlCol="0">
            <a:spAutoFit/>
          </a:bodyPr>
          <a:lstStyle/>
          <a:p>
            <a:r>
              <a:rPr lang="en-GB" sz="2000" b="1" dirty="0">
                <a:solidFill>
                  <a:schemeClr val="bg1"/>
                </a:solidFill>
                <a:latin typeface="Ubuntu" panose="020B0504030602030204" pitchFamily="34" charset="0"/>
                <a:ea typeface="Ubuntu" panose="020B0504030602030204" pitchFamily="34" charset="0"/>
                <a:cs typeface="Ubuntu" panose="020B0504030602030204" pitchFamily="34" charset="0"/>
              </a:rPr>
              <a:t>CREATING YOUR GROUPS AND DECIDING ON ROLES AND RESPONSIBILITIES</a:t>
            </a:r>
          </a:p>
        </p:txBody>
      </p:sp>
      <p:sp>
        <p:nvSpPr>
          <p:cNvPr id="2" name="TextBox 1">
            <a:extLst>
              <a:ext uri="{FF2B5EF4-FFF2-40B4-BE49-F238E27FC236}">
                <a16:creationId xmlns:a16="http://schemas.microsoft.com/office/drawing/2014/main" id="{085517FB-93CD-EB76-9517-A371811D0E80}"/>
              </a:ext>
            </a:extLst>
          </p:cNvPr>
          <p:cNvSpPr txBox="1"/>
          <p:nvPr/>
        </p:nvSpPr>
        <p:spPr>
          <a:xfrm>
            <a:off x="292202" y="1249702"/>
            <a:ext cx="8559742" cy="3279488"/>
          </a:xfrm>
          <a:prstGeom prst="rect">
            <a:avLst/>
          </a:prstGeom>
          <a:noFill/>
        </p:spPr>
        <p:txBody>
          <a:bodyPr wrap="square">
            <a:spAutoFit/>
          </a:bodyPr>
          <a:lstStyle/>
          <a:p>
            <a:pPr marL="342900" indent="-342900" eaLnBrk="1" fontAlgn="auto" hangingPunct="1">
              <a:lnSpc>
                <a:spcPct val="150000"/>
              </a:lnSpc>
              <a:spcBef>
                <a:spcPts val="0"/>
              </a:spcBef>
              <a:spcAft>
                <a:spcPts val="0"/>
              </a:spcAft>
              <a:buSzPct val="200000"/>
              <a:buBlip>
                <a:blip r:embed="rId3"/>
              </a:buBlip>
              <a:defRPr/>
            </a:pPr>
            <a:r>
              <a:rPr lang="en-US" sz="1400" dirty="0">
                <a:solidFill>
                  <a:schemeClr val="bg2">
                    <a:lumMod val="25000"/>
                  </a:schemeClr>
                </a:solidFill>
                <a:latin typeface="Ubuntu" panose="020B0504030602030204" pitchFamily="34" charset="0"/>
              </a:rPr>
              <a:t>Now that we have more of an understanding of what our own carbon footprints look like, we can now look to at how we can </a:t>
            </a:r>
            <a:r>
              <a:rPr lang="en-US" sz="1400" dirty="0" err="1">
                <a:solidFill>
                  <a:schemeClr val="bg2">
                    <a:lumMod val="25000"/>
                  </a:schemeClr>
                </a:solidFill>
                <a:latin typeface="Ubuntu" panose="020B0504030602030204" pitchFamily="34" charset="0"/>
              </a:rPr>
              <a:t>analyse</a:t>
            </a:r>
            <a:r>
              <a:rPr lang="en-US" sz="1400" dirty="0">
                <a:solidFill>
                  <a:schemeClr val="bg2">
                    <a:lumMod val="25000"/>
                  </a:schemeClr>
                </a:solidFill>
                <a:latin typeface="Ubuntu" panose="020B0504030602030204" pitchFamily="34" charset="0"/>
              </a:rPr>
              <a:t> the data for our group, our class and beyond and what this means for the part we play in contributing to climate change. Once we have </a:t>
            </a:r>
            <a:r>
              <a:rPr lang="en-US" sz="1400" dirty="0" err="1">
                <a:solidFill>
                  <a:schemeClr val="bg2">
                    <a:lumMod val="25000"/>
                  </a:schemeClr>
                </a:solidFill>
                <a:latin typeface="Ubuntu" panose="020B0504030602030204" pitchFamily="34" charset="0"/>
              </a:rPr>
              <a:t>analysed</a:t>
            </a:r>
            <a:r>
              <a:rPr lang="en-US" sz="1400" dirty="0">
                <a:solidFill>
                  <a:schemeClr val="bg2">
                    <a:lumMod val="25000"/>
                  </a:schemeClr>
                </a:solidFill>
                <a:latin typeface="Ubuntu" panose="020B0504030602030204" pitchFamily="34" charset="0"/>
              </a:rPr>
              <a:t> this data, we will then formulate a plan in choosing three things to cut back on, lowering our carbon footprints and inspiring others to do the same. </a:t>
            </a:r>
          </a:p>
          <a:p>
            <a:pPr marL="342900" indent="-342900" eaLnBrk="1" fontAlgn="auto" hangingPunct="1">
              <a:lnSpc>
                <a:spcPct val="150000"/>
              </a:lnSpc>
              <a:spcBef>
                <a:spcPts val="0"/>
              </a:spcBef>
              <a:spcAft>
                <a:spcPts val="0"/>
              </a:spcAft>
              <a:buSzPct val="200000"/>
              <a:buBlip>
                <a:blip r:embed="rId3"/>
              </a:buBlip>
              <a:defRPr/>
            </a:pPr>
            <a:endParaRPr lang="en-US" sz="1400" dirty="0">
              <a:solidFill>
                <a:schemeClr val="bg2">
                  <a:lumMod val="25000"/>
                </a:schemeClr>
              </a:solidFill>
              <a:latin typeface="Ubuntu" panose="020B0504030602030204" pitchFamily="34" charset="0"/>
            </a:endParaRPr>
          </a:p>
          <a:p>
            <a:pPr marL="342900" indent="-342900" eaLnBrk="1" fontAlgn="auto" hangingPunct="1">
              <a:lnSpc>
                <a:spcPct val="150000"/>
              </a:lnSpc>
              <a:spcBef>
                <a:spcPts val="0"/>
              </a:spcBef>
              <a:spcAft>
                <a:spcPts val="0"/>
              </a:spcAft>
              <a:buSzPct val="200000"/>
              <a:buBlip>
                <a:blip r:embed="rId3"/>
              </a:buBlip>
              <a:defRPr/>
            </a:pPr>
            <a:r>
              <a:rPr lang="en-US" sz="1400" dirty="0">
                <a:solidFill>
                  <a:schemeClr val="bg2">
                    <a:lumMod val="25000"/>
                  </a:schemeClr>
                </a:solidFill>
                <a:latin typeface="Ubuntu" panose="020B0504030602030204" pitchFamily="34" charset="0"/>
              </a:rPr>
              <a:t>You will work in groups for the rest of the project and tasks can be shared between the group. Decide on the name of your group, who you will work with and how the tasks will be shared evenly amongst you. </a:t>
            </a:r>
          </a:p>
          <a:p>
            <a:pPr marL="342900" indent="-342900" eaLnBrk="1" fontAlgn="auto" hangingPunct="1">
              <a:lnSpc>
                <a:spcPct val="150000"/>
              </a:lnSpc>
              <a:spcBef>
                <a:spcPts val="0"/>
              </a:spcBef>
              <a:spcAft>
                <a:spcPts val="0"/>
              </a:spcAft>
              <a:buSzPct val="200000"/>
              <a:buBlip>
                <a:blip r:embed="rId3"/>
              </a:buBlip>
              <a:defRPr/>
            </a:pPr>
            <a:endParaRPr lang="en-US" sz="1400" dirty="0">
              <a:solidFill>
                <a:schemeClr val="bg2">
                  <a:lumMod val="25000"/>
                </a:schemeClr>
              </a:solidFill>
              <a:latin typeface="Ubuntu" panose="020B0504030602030204" pitchFamily="34" charset="0"/>
            </a:endParaRPr>
          </a:p>
        </p:txBody>
      </p:sp>
      <p:pic>
        <p:nvPicPr>
          <p:cNvPr id="3" name="Picture 2">
            <a:extLst>
              <a:ext uri="{FF2B5EF4-FFF2-40B4-BE49-F238E27FC236}">
                <a16:creationId xmlns:a16="http://schemas.microsoft.com/office/drawing/2014/main" id="{CE6B175F-8692-EC38-98F1-24B695285605}"/>
              </a:ext>
            </a:extLst>
          </p:cNvPr>
          <p:cNvPicPr>
            <a:picLocks noChangeAspect="1"/>
          </p:cNvPicPr>
          <p:nvPr/>
        </p:nvPicPr>
        <p:blipFill>
          <a:blip r:embed="rId4" cstate="email">
            <a:extLst>
              <a:ext uri="{28A0092B-C50C-407E-A947-70E740481C1C}">
                <a14:useLocalDpi xmlns:a14="http://schemas.microsoft.com/office/drawing/2010/main"/>
              </a:ext>
            </a:extLst>
          </a:blip>
          <a:srcRect/>
          <a:stretch/>
        </p:blipFill>
        <p:spPr>
          <a:xfrm>
            <a:off x="7991129" y="110194"/>
            <a:ext cx="679734" cy="715890"/>
          </a:xfrm>
          <a:prstGeom prst="rect">
            <a:avLst/>
          </a:prstGeom>
        </p:spPr>
      </p:pic>
      <p:pic>
        <p:nvPicPr>
          <p:cNvPr id="4" name="Picture 3">
            <a:extLst>
              <a:ext uri="{FF2B5EF4-FFF2-40B4-BE49-F238E27FC236}">
                <a16:creationId xmlns:a16="http://schemas.microsoft.com/office/drawing/2014/main" id="{1649F195-EEFF-5705-2D39-13B172EEBC06}"/>
              </a:ext>
            </a:extLst>
          </p:cNvPr>
          <p:cNvPicPr>
            <a:picLocks noChangeAspect="1"/>
          </p:cNvPicPr>
          <p:nvPr/>
        </p:nvPicPr>
        <p:blipFill>
          <a:blip r:embed="rId5"/>
          <a:stretch>
            <a:fillRect/>
          </a:stretch>
        </p:blipFill>
        <p:spPr>
          <a:xfrm>
            <a:off x="4747247" y="4366037"/>
            <a:ext cx="2078392" cy="647940"/>
          </a:xfrm>
          <a:prstGeom prst="rect">
            <a:avLst/>
          </a:prstGeom>
        </p:spPr>
      </p:pic>
      <p:pic>
        <p:nvPicPr>
          <p:cNvPr id="5" name="Picture 4" descr="A black background with a black square&#10;&#10;Description automatically generated with medium confidence">
            <a:extLst>
              <a:ext uri="{FF2B5EF4-FFF2-40B4-BE49-F238E27FC236}">
                <a16:creationId xmlns:a16="http://schemas.microsoft.com/office/drawing/2014/main" id="{73CE9EC6-CB1A-43FA-15D6-A5AD68E58643}"/>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6931965" y="4425483"/>
            <a:ext cx="1856185" cy="472382"/>
          </a:xfrm>
          <a:prstGeom prst="rect">
            <a:avLst/>
          </a:prstGeom>
        </p:spPr>
      </p:pic>
      <p:sp>
        <p:nvSpPr>
          <p:cNvPr id="6" name="TextBox 5">
            <a:extLst>
              <a:ext uri="{FF2B5EF4-FFF2-40B4-BE49-F238E27FC236}">
                <a16:creationId xmlns:a16="http://schemas.microsoft.com/office/drawing/2014/main" id="{0B859A92-8F15-1026-B7DD-863C2AE2B77E}"/>
              </a:ext>
            </a:extLst>
          </p:cNvPr>
          <p:cNvSpPr txBox="1"/>
          <p:nvPr/>
        </p:nvSpPr>
        <p:spPr>
          <a:xfrm>
            <a:off x="1674967" y="4897865"/>
            <a:ext cx="7176977" cy="338554"/>
          </a:xfrm>
          <a:prstGeom prst="rect">
            <a:avLst/>
          </a:prstGeom>
          <a:noFill/>
        </p:spPr>
        <p:txBody>
          <a:bodyPr wrap="square" rtlCol="0">
            <a:spAutoFit/>
          </a:bodyPr>
          <a:lstStyle/>
          <a:p>
            <a:pPr algn="r"/>
            <a:r>
              <a:rPr lang="en-GB" sz="800" dirty="0">
                <a:effectLst/>
                <a:latin typeface="Ubuntu" panose="020B0504030602030204" pitchFamily="34" charset="0"/>
              </a:rPr>
              <a:t>Copyright Universe of Engineering Ltd under license to Primary Engineer Ltd </a:t>
            </a:r>
            <a:r>
              <a:rPr lang="en-GB" sz="800" b="1" dirty="0">
                <a:effectLst/>
                <a:latin typeface="Ubuntu" panose="020B0504030602030204" pitchFamily="34" charset="0"/>
              </a:rPr>
              <a:t>2021-2024</a:t>
            </a:r>
            <a:endParaRPr lang="en-GB" sz="800" dirty="0">
              <a:effectLst/>
              <a:latin typeface="Ubuntu" panose="020B0504030602030204" pitchFamily="34" charset="0"/>
            </a:endParaRPr>
          </a:p>
          <a:p>
            <a:pPr algn="r"/>
            <a:endParaRPr lang="en-US" sz="800" dirty="0"/>
          </a:p>
        </p:txBody>
      </p:sp>
    </p:spTree>
    <p:extLst>
      <p:ext uri="{BB962C8B-B14F-4D97-AF65-F5344CB8AC3E}">
        <p14:creationId xmlns:p14="http://schemas.microsoft.com/office/powerpoint/2010/main" val="199995727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0">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E9B84BAB-9C0F-9101-0B6A-6EE119612BF0}"/>
              </a:ext>
            </a:extLst>
          </p:cNvPr>
          <p:cNvSpPr txBox="1"/>
          <p:nvPr/>
        </p:nvSpPr>
        <p:spPr>
          <a:xfrm>
            <a:off x="316969" y="2094290"/>
            <a:ext cx="5505855" cy="307777"/>
          </a:xfrm>
          <a:prstGeom prst="rect">
            <a:avLst/>
          </a:prstGeom>
          <a:noFill/>
        </p:spPr>
        <p:txBody>
          <a:bodyPr wrap="square" rtlCol="0">
            <a:spAutoFit/>
          </a:bodyPr>
          <a:lstStyle/>
          <a:p>
            <a:r>
              <a:rPr lang="en-GB" sz="1400" b="1" dirty="0">
                <a:solidFill>
                  <a:schemeClr val="bg1"/>
                </a:solidFill>
                <a:latin typeface="Ubuntu" panose="020B0504030602030204" pitchFamily="34" charset="0"/>
                <a:ea typeface="Arial" panose="020B0604020202020204" pitchFamily="34" charset="0"/>
              </a:rPr>
              <a:t>You should now have a greater understanding of:</a:t>
            </a:r>
          </a:p>
        </p:txBody>
      </p:sp>
      <p:sp>
        <p:nvSpPr>
          <p:cNvPr id="32" name="TextBox 31">
            <a:extLst>
              <a:ext uri="{FF2B5EF4-FFF2-40B4-BE49-F238E27FC236}">
                <a16:creationId xmlns:a16="http://schemas.microsoft.com/office/drawing/2014/main" id="{B8D162C2-133A-364C-A0CE-B91119A21DCF}"/>
              </a:ext>
            </a:extLst>
          </p:cNvPr>
          <p:cNvSpPr txBox="1"/>
          <p:nvPr/>
        </p:nvSpPr>
        <p:spPr>
          <a:xfrm>
            <a:off x="316969" y="1347881"/>
            <a:ext cx="3846968" cy="677108"/>
          </a:xfrm>
          <a:prstGeom prst="rect">
            <a:avLst/>
          </a:prstGeom>
          <a:noFill/>
        </p:spPr>
        <p:txBody>
          <a:bodyPr wrap="square" rtlCol="0">
            <a:spAutoFit/>
          </a:bodyPr>
          <a:lstStyle/>
          <a:p>
            <a:r>
              <a:rPr lang="en-GB" sz="3800" b="1" dirty="0">
                <a:solidFill>
                  <a:schemeClr val="bg1"/>
                </a:solidFill>
                <a:latin typeface="Ubuntu" panose="020B0504030602030204" pitchFamily="34" charset="0"/>
                <a:ea typeface="Ubuntu" panose="020B0504030602030204" pitchFamily="34" charset="0"/>
                <a:cs typeface="Ubuntu" panose="020B0504030602030204" pitchFamily="34" charset="0"/>
              </a:rPr>
              <a:t>Summary:</a:t>
            </a:r>
            <a:endParaRPr lang="en-US" sz="3800" b="1" dirty="0">
              <a:solidFill>
                <a:schemeClr val="bg1"/>
              </a:solidFill>
              <a:latin typeface="Arial" panose="020B0604020202020204" pitchFamily="34" charset="0"/>
              <a:cs typeface="Arial" panose="020B0604020202020204" pitchFamily="34" charset="0"/>
            </a:endParaRPr>
          </a:p>
        </p:txBody>
      </p:sp>
      <p:pic>
        <p:nvPicPr>
          <p:cNvPr id="33" name="Picture 32">
            <a:extLst>
              <a:ext uri="{FF2B5EF4-FFF2-40B4-BE49-F238E27FC236}">
                <a16:creationId xmlns:a16="http://schemas.microsoft.com/office/drawing/2014/main" id="{CC2C0DED-875D-3A06-36AF-F6029ACCDB32}"/>
              </a:ext>
            </a:extLst>
          </p:cNvPr>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323916" y="269989"/>
            <a:ext cx="2379683" cy="993096"/>
          </a:xfrm>
          <a:prstGeom prst="rect">
            <a:avLst/>
          </a:prstGeom>
        </p:spPr>
      </p:pic>
      <p:pic>
        <p:nvPicPr>
          <p:cNvPr id="34" name="Picture 33">
            <a:extLst>
              <a:ext uri="{FF2B5EF4-FFF2-40B4-BE49-F238E27FC236}">
                <a16:creationId xmlns:a16="http://schemas.microsoft.com/office/drawing/2014/main" id="{EF92219D-EAC9-B6DA-7F96-F65B66F75A96}"/>
              </a:ext>
            </a:extLst>
          </p:cNvPr>
          <p:cNvPicPr>
            <a:picLocks noChangeAspect="1"/>
          </p:cNvPicPr>
          <p:nvPr/>
        </p:nvPicPr>
        <p:blipFill>
          <a:blip r:embed="rId4" cstate="email">
            <a:extLst>
              <a:ext uri="{28A0092B-C50C-407E-A947-70E740481C1C}">
                <a14:useLocalDpi xmlns:a14="http://schemas.microsoft.com/office/drawing/2010/main"/>
              </a:ext>
            </a:extLst>
          </a:blip>
          <a:srcRect/>
          <a:stretch/>
        </p:blipFill>
        <p:spPr>
          <a:xfrm>
            <a:off x="2703599" y="1278480"/>
            <a:ext cx="679734" cy="715890"/>
          </a:xfrm>
          <a:prstGeom prst="rect">
            <a:avLst/>
          </a:prstGeom>
        </p:spPr>
      </p:pic>
      <p:pic>
        <p:nvPicPr>
          <p:cNvPr id="35" name="Picture 34">
            <a:extLst>
              <a:ext uri="{FF2B5EF4-FFF2-40B4-BE49-F238E27FC236}">
                <a16:creationId xmlns:a16="http://schemas.microsoft.com/office/drawing/2014/main" id="{9C23BEDF-8042-9883-1DE0-ACCBC0B243BF}"/>
              </a:ext>
            </a:extLst>
          </p:cNvPr>
          <p:cNvPicPr>
            <a:picLocks noChangeAspect="1"/>
          </p:cNvPicPr>
          <p:nvPr/>
        </p:nvPicPr>
        <p:blipFill>
          <a:blip r:embed="rId5" cstate="email">
            <a:extLst>
              <a:ext uri="{28A0092B-C50C-407E-A947-70E740481C1C}">
                <a14:useLocalDpi xmlns:a14="http://schemas.microsoft.com/office/drawing/2010/main"/>
              </a:ext>
            </a:extLst>
          </a:blip>
          <a:srcRect/>
          <a:stretch/>
        </p:blipFill>
        <p:spPr>
          <a:xfrm>
            <a:off x="2762851" y="201436"/>
            <a:ext cx="992248" cy="992248"/>
          </a:xfrm>
          <a:prstGeom prst="rect">
            <a:avLst/>
          </a:prstGeom>
        </p:spPr>
      </p:pic>
      <p:sp>
        <p:nvSpPr>
          <p:cNvPr id="36" name="TextBox 35">
            <a:extLst>
              <a:ext uri="{FF2B5EF4-FFF2-40B4-BE49-F238E27FC236}">
                <a16:creationId xmlns:a16="http://schemas.microsoft.com/office/drawing/2014/main" id="{A1425268-64D6-85F0-D423-73ED0A97C2A6}"/>
              </a:ext>
            </a:extLst>
          </p:cNvPr>
          <p:cNvSpPr txBox="1"/>
          <p:nvPr/>
        </p:nvSpPr>
        <p:spPr>
          <a:xfrm>
            <a:off x="77821" y="2462937"/>
            <a:ext cx="5505855" cy="2308324"/>
          </a:xfrm>
          <a:prstGeom prst="rect">
            <a:avLst/>
          </a:prstGeom>
          <a:noFill/>
        </p:spPr>
        <p:txBody>
          <a:bodyPr wrap="square" rtlCol="0">
            <a:spAutoFit/>
          </a:bodyPr>
          <a:lstStyle/>
          <a:p>
            <a:pPr marL="285750" indent="-285750">
              <a:buSzPct val="200000"/>
              <a:buBlip>
                <a:blip r:embed="rId6"/>
              </a:buBlip>
            </a:pPr>
            <a:r>
              <a:rPr lang="en-GB" sz="1400" kern="100" dirty="0">
                <a:solidFill>
                  <a:schemeClr val="bg1"/>
                </a:solidFill>
                <a:latin typeface="Ubuntu" panose="020B0504030602030204" pitchFamily="34" charset="0"/>
                <a:ea typeface="Ubuntu" panose="020B0504030602030204" pitchFamily="34" charset="0"/>
                <a:cs typeface="Arial" panose="020B0604020202020204" pitchFamily="34" charset="0"/>
              </a:rPr>
              <a:t>Your own carbon footprint. </a:t>
            </a:r>
          </a:p>
          <a:p>
            <a:pPr marL="285750" indent="-285750">
              <a:buSzPct val="200000"/>
              <a:buBlip>
                <a:blip r:embed="rId6"/>
              </a:buBlip>
            </a:pPr>
            <a:endParaRPr lang="en-GB" sz="1400" kern="100" dirty="0">
              <a:solidFill>
                <a:schemeClr val="bg1"/>
              </a:solidFill>
              <a:latin typeface="Ubuntu" panose="020B0504030602030204" pitchFamily="34" charset="0"/>
              <a:ea typeface="Ubuntu" panose="020B0504030602030204" pitchFamily="34" charset="0"/>
              <a:cs typeface="Arial" panose="020B0604020202020204" pitchFamily="34" charset="0"/>
            </a:endParaRPr>
          </a:p>
          <a:p>
            <a:pPr marL="285750" indent="-285750">
              <a:buSzPct val="200000"/>
              <a:buBlip>
                <a:blip r:embed="rId6"/>
              </a:buBlip>
            </a:pPr>
            <a:r>
              <a:rPr lang="en-GB" sz="1400" kern="100" dirty="0">
                <a:solidFill>
                  <a:schemeClr val="bg1"/>
                </a:solidFill>
                <a:latin typeface="Ubuntu" panose="020B0504030602030204" pitchFamily="34" charset="0"/>
                <a:ea typeface="Ubuntu" panose="020B0504030602030204" pitchFamily="34" charset="0"/>
                <a:cs typeface="Arial" panose="020B0604020202020204" pitchFamily="34" charset="0"/>
              </a:rPr>
              <a:t>Suitable data to support your project.</a:t>
            </a:r>
          </a:p>
          <a:p>
            <a:pPr marL="285750" indent="-285750">
              <a:buSzPct val="200000"/>
              <a:buBlip>
                <a:blip r:embed="rId6"/>
              </a:buBlip>
            </a:pPr>
            <a:endParaRPr lang="en-GB" sz="1400" kern="100" dirty="0">
              <a:solidFill>
                <a:schemeClr val="bg1"/>
              </a:solidFill>
              <a:latin typeface="Ubuntu" panose="020B0504030602030204" pitchFamily="34" charset="0"/>
              <a:ea typeface="Ubuntu" panose="020B0504030602030204" pitchFamily="34" charset="0"/>
              <a:cs typeface="Arial" panose="020B0604020202020204" pitchFamily="34" charset="0"/>
            </a:endParaRPr>
          </a:p>
          <a:p>
            <a:pPr marL="285750" indent="-285750">
              <a:buSzPct val="200000"/>
              <a:buBlip>
                <a:blip r:embed="rId6"/>
              </a:buBlip>
            </a:pPr>
            <a:r>
              <a:rPr lang="en-GB" sz="1400" kern="100" dirty="0">
                <a:solidFill>
                  <a:schemeClr val="bg1"/>
                </a:solidFill>
                <a:latin typeface="Ubuntu" panose="020B0504030602030204" pitchFamily="34" charset="0"/>
                <a:ea typeface="Ubuntu" panose="020B0504030602030204" pitchFamily="34" charset="0"/>
                <a:cs typeface="Arial" panose="020B0604020202020204" pitchFamily="34" charset="0"/>
              </a:rPr>
              <a:t>How to work together as a team to plan your ideas.</a:t>
            </a:r>
          </a:p>
          <a:p>
            <a:pPr marL="285750" indent="-285750">
              <a:buSzPct val="200000"/>
              <a:buBlip>
                <a:blip r:embed="rId6"/>
              </a:buBlip>
            </a:pPr>
            <a:endParaRPr lang="en-GB" sz="1400" kern="100" dirty="0">
              <a:solidFill>
                <a:schemeClr val="bg1"/>
              </a:solidFill>
              <a:latin typeface="Ubuntu" panose="020B0504030602030204" pitchFamily="34" charset="0"/>
              <a:ea typeface="Ubuntu" panose="020B0504030602030204" pitchFamily="34" charset="0"/>
              <a:cs typeface="Arial" panose="020B0604020202020204" pitchFamily="34" charset="0"/>
            </a:endParaRPr>
          </a:p>
          <a:p>
            <a:pPr marL="285750" indent="-285750">
              <a:buSzPct val="200000"/>
              <a:buBlip>
                <a:blip r:embed="rId6"/>
              </a:buBlip>
            </a:pPr>
            <a:r>
              <a:rPr lang="en-GB" sz="1400" kern="100" dirty="0">
                <a:solidFill>
                  <a:schemeClr val="bg1"/>
                </a:solidFill>
                <a:latin typeface="Ubuntu" panose="020B0504030602030204" pitchFamily="34" charset="0"/>
                <a:ea typeface="Ubuntu" panose="020B0504030602030204" pitchFamily="34" charset="0"/>
                <a:cs typeface="Arial" panose="020B0604020202020204" pitchFamily="34" charset="0"/>
              </a:rPr>
              <a:t>Collecting and storing data effectively.</a:t>
            </a:r>
          </a:p>
          <a:p>
            <a:pPr>
              <a:buSzPct val="200000"/>
            </a:pPr>
            <a:r>
              <a:rPr lang="en-GB" sz="1400" kern="100">
                <a:solidFill>
                  <a:schemeClr val="bg1"/>
                </a:solidFill>
                <a:latin typeface="Ubuntu" panose="020B0504030602030204" pitchFamily="34" charset="0"/>
                <a:ea typeface="Ubuntu" panose="020B0504030602030204" pitchFamily="34" charset="0"/>
                <a:cs typeface="Arial" panose="020B0604020202020204" pitchFamily="34" charset="0"/>
              </a:rPr>
              <a:t> </a:t>
            </a:r>
            <a:endParaRPr lang="en-GB" sz="1600" kern="100" dirty="0">
              <a:solidFill>
                <a:schemeClr val="bg1"/>
              </a:solidFill>
              <a:latin typeface="Ubuntu" panose="020B0504030602030204" pitchFamily="34" charset="0"/>
              <a:ea typeface="Ubuntu" panose="020B0504030602030204" pitchFamily="34" charset="0"/>
              <a:cs typeface="Arial" panose="020B0604020202020204" pitchFamily="34" charset="0"/>
            </a:endParaRPr>
          </a:p>
          <a:p>
            <a:endParaRPr lang="en-GB" sz="1600" kern="100" dirty="0">
              <a:solidFill>
                <a:schemeClr val="bg1"/>
              </a:solidFill>
              <a:latin typeface="Ubuntu" panose="020B0504030602030204" pitchFamily="34" charset="0"/>
              <a:ea typeface="Ubuntu" panose="020B0504030602030204" pitchFamily="34" charset="0"/>
              <a:cs typeface="Arial" panose="020B0604020202020204" pitchFamily="34" charset="0"/>
            </a:endParaRPr>
          </a:p>
          <a:p>
            <a:endParaRPr lang="en-US" sz="1600" dirty="0">
              <a:solidFill>
                <a:schemeClr val="bg1"/>
              </a:solidFill>
            </a:endParaRPr>
          </a:p>
        </p:txBody>
      </p:sp>
      <p:pic>
        <p:nvPicPr>
          <p:cNvPr id="37" name="Picture 36">
            <a:extLst>
              <a:ext uri="{FF2B5EF4-FFF2-40B4-BE49-F238E27FC236}">
                <a16:creationId xmlns:a16="http://schemas.microsoft.com/office/drawing/2014/main" id="{2C47A2F3-BA90-FD82-BE3E-493448D2F130}"/>
              </a:ext>
            </a:extLst>
          </p:cNvPr>
          <p:cNvPicPr>
            <a:picLocks noChangeAspect="1"/>
          </p:cNvPicPr>
          <p:nvPr/>
        </p:nvPicPr>
        <p:blipFill>
          <a:blip r:embed="rId7"/>
          <a:stretch>
            <a:fillRect/>
          </a:stretch>
        </p:blipFill>
        <p:spPr>
          <a:xfrm>
            <a:off x="4703663" y="260620"/>
            <a:ext cx="2238321" cy="697798"/>
          </a:xfrm>
          <a:prstGeom prst="rect">
            <a:avLst/>
          </a:prstGeom>
        </p:spPr>
      </p:pic>
      <p:pic>
        <p:nvPicPr>
          <p:cNvPr id="38" name="Picture 37" descr="A black background with a black square&#10;&#10;Description automatically generated with medium confidence">
            <a:extLst>
              <a:ext uri="{FF2B5EF4-FFF2-40B4-BE49-F238E27FC236}">
                <a16:creationId xmlns:a16="http://schemas.microsoft.com/office/drawing/2014/main" id="{22B83B03-C31B-F71E-CFFA-027523B63F8D}"/>
              </a:ext>
            </a:extLst>
          </p:cNvPr>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6953135" y="322886"/>
            <a:ext cx="1999015" cy="508731"/>
          </a:xfrm>
          <a:prstGeom prst="rect">
            <a:avLst/>
          </a:prstGeom>
        </p:spPr>
      </p:pic>
      <p:sp>
        <p:nvSpPr>
          <p:cNvPr id="2" name="TextBox 1">
            <a:extLst>
              <a:ext uri="{FF2B5EF4-FFF2-40B4-BE49-F238E27FC236}">
                <a16:creationId xmlns:a16="http://schemas.microsoft.com/office/drawing/2014/main" id="{0EB4D764-FCA1-2043-3BFC-0ED73509044A}"/>
              </a:ext>
            </a:extLst>
          </p:cNvPr>
          <p:cNvSpPr txBox="1"/>
          <p:nvPr/>
        </p:nvSpPr>
        <p:spPr>
          <a:xfrm>
            <a:off x="103264" y="4774515"/>
            <a:ext cx="5200670" cy="507831"/>
          </a:xfrm>
          <a:prstGeom prst="rect">
            <a:avLst/>
          </a:prstGeom>
          <a:noFill/>
        </p:spPr>
        <p:txBody>
          <a:bodyPr wrap="square" rtlCol="0">
            <a:spAutoFit/>
          </a:bodyPr>
          <a:lstStyle/>
          <a:p>
            <a:r>
              <a:rPr lang="en-GB" sz="900" dirty="0">
                <a:effectLst/>
                <a:latin typeface="Ubuntu" panose="020B0504030602030204" pitchFamily="34" charset="0"/>
              </a:rPr>
              <a:t>Copyright Universe of Engineering Ltd under license to Primary Engineer Ltd </a:t>
            </a:r>
            <a:r>
              <a:rPr lang="en-GB" sz="900" b="1" dirty="0">
                <a:effectLst/>
                <a:latin typeface="Ubuntu" panose="020B0504030602030204" pitchFamily="34" charset="0"/>
              </a:rPr>
              <a:t>2021-2024</a:t>
            </a:r>
            <a:endParaRPr lang="en-GB" sz="900" dirty="0">
              <a:effectLst/>
              <a:latin typeface="Ubuntu" panose="020B0504030602030204" pitchFamily="34" charset="0"/>
            </a:endParaRPr>
          </a:p>
          <a:p>
            <a:endParaRPr lang="en-US" dirty="0"/>
          </a:p>
        </p:txBody>
      </p:sp>
    </p:spTree>
    <p:extLst>
      <p:ext uri="{BB962C8B-B14F-4D97-AF65-F5344CB8AC3E}">
        <p14:creationId xmlns:p14="http://schemas.microsoft.com/office/powerpoint/2010/main" val="154724025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0">
          <a:blip r:embed="rId3"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E0759386-AC82-4EE0-25FC-263D15BA3F8F}"/>
              </a:ext>
            </a:extLst>
          </p:cNvPr>
          <p:cNvSpPr txBox="1"/>
          <p:nvPr/>
        </p:nvSpPr>
        <p:spPr>
          <a:xfrm>
            <a:off x="287785" y="1049704"/>
            <a:ext cx="8243863" cy="1323439"/>
          </a:xfrm>
          <a:prstGeom prst="rect">
            <a:avLst/>
          </a:prstGeom>
          <a:noFill/>
        </p:spPr>
        <p:txBody>
          <a:bodyPr wrap="square" rtlCol="0">
            <a:spAutoFit/>
          </a:bodyPr>
          <a:lstStyle/>
          <a:p>
            <a:r>
              <a:rPr lang="en-GB" sz="1600" b="1" dirty="0">
                <a:latin typeface="Ubuntu" panose="020B0504030602030204" pitchFamily="34" charset="0"/>
                <a:ea typeface="Arial" panose="020B0604020202020204" pitchFamily="34" charset="0"/>
              </a:rPr>
              <a:t>Lesson Three: Calculating your Carbon Footprint </a:t>
            </a:r>
          </a:p>
          <a:p>
            <a:r>
              <a:rPr lang="en-GB" sz="1600" b="1" dirty="0">
                <a:solidFill>
                  <a:srgbClr val="6CB756"/>
                </a:solidFill>
                <a:latin typeface="Ubuntu" panose="020B0504030602030204" pitchFamily="34" charset="0"/>
                <a:ea typeface="Arial" panose="020B0604020202020204" pitchFamily="34" charset="0"/>
              </a:rPr>
              <a:t>Lesson Four: Preparing Data &amp; Descriptive Analysis</a:t>
            </a:r>
          </a:p>
          <a:p>
            <a:r>
              <a:rPr lang="en-GB" sz="1600" b="1" dirty="0">
                <a:solidFill>
                  <a:srgbClr val="6CB756"/>
                </a:solidFill>
                <a:latin typeface="Ubuntu" panose="020B0504030602030204" pitchFamily="34" charset="0"/>
                <a:ea typeface="Arial" panose="020B0604020202020204" pitchFamily="34" charset="0"/>
              </a:rPr>
              <a:t>Lesson Five: Presenting Data </a:t>
            </a:r>
          </a:p>
          <a:p>
            <a:r>
              <a:rPr lang="en-GB" sz="1600" b="1" dirty="0">
                <a:solidFill>
                  <a:srgbClr val="6CB756"/>
                </a:solidFill>
                <a:latin typeface="Ubuntu" panose="020B0504030602030204" pitchFamily="34" charset="0"/>
                <a:ea typeface="Arial" panose="020B0604020202020204" pitchFamily="34" charset="0"/>
              </a:rPr>
              <a:t>Lesson Six: Further Research</a:t>
            </a:r>
          </a:p>
          <a:p>
            <a:endParaRPr lang="en-GB" sz="1600" b="1" dirty="0">
              <a:latin typeface="Ubuntu" panose="020B0504030602030204" pitchFamily="34" charset="0"/>
              <a:ea typeface="Arial" panose="020B0604020202020204" pitchFamily="34" charset="0"/>
            </a:endParaRPr>
          </a:p>
        </p:txBody>
      </p:sp>
      <p:sp>
        <p:nvSpPr>
          <p:cNvPr id="30" name="TextBox 29">
            <a:extLst>
              <a:ext uri="{FF2B5EF4-FFF2-40B4-BE49-F238E27FC236}">
                <a16:creationId xmlns:a16="http://schemas.microsoft.com/office/drawing/2014/main" id="{B0B4D732-3228-965D-C9BA-74B3CD850DFE}"/>
              </a:ext>
            </a:extLst>
          </p:cNvPr>
          <p:cNvSpPr txBox="1"/>
          <p:nvPr/>
        </p:nvSpPr>
        <p:spPr>
          <a:xfrm>
            <a:off x="2680802" y="269023"/>
            <a:ext cx="2049928" cy="400110"/>
          </a:xfrm>
          <a:prstGeom prst="rect">
            <a:avLst/>
          </a:prstGeom>
          <a:noFill/>
        </p:spPr>
        <p:txBody>
          <a:bodyPr wrap="square" rtlCol="0">
            <a:spAutoFit/>
          </a:bodyPr>
          <a:lstStyle/>
          <a:p>
            <a:r>
              <a:rPr lang="en-GB" sz="2000" b="1" dirty="0">
                <a:solidFill>
                  <a:schemeClr val="bg1"/>
                </a:solidFill>
                <a:latin typeface="Ubuntu" panose="020B0504030602030204" pitchFamily="34" charset="0"/>
                <a:ea typeface="Ubuntu" panose="020B0504030602030204" pitchFamily="34" charset="0"/>
                <a:cs typeface="Ubuntu" panose="020B0504030602030204" pitchFamily="34" charset="0"/>
              </a:rPr>
              <a:t>STEP 2:</a:t>
            </a:r>
            <a:endParaRPr lang="en-US" sz="2000" b="1" dirty="0">
              <a:solidFill>
                <a:schemeClr val="bg1"/>
              </a:solidFill>
              <a:latin typeface="Arial" panose="020B0604020202020204" pitchFamily="34" charset="0"/>
              <a:cs typeface="Arial" panose="020B0604020202020204" pitchFamily="34" charset="0"/>
            </a:endParaRPr>
          </a:p>
        </p:txBody>
      </p:sp>
      <p:sp>
        <p:nvSpPr>
          <p:cNvPr id="31" name="TextBox 30">
            <a:extLst>
              <a:ext uri="{FF2B5EF4-FFF2-40B4-BE49-F238E27FC236}">
                <a16:creationId xmlns:a16="http://schemas.microsoft.com/office/drawing/2014/main" id="{E8CF8E71-0270-5FCE-21C1-011ADA396C56}"/>
              </a:ext>
            </a:extLst>
          </p:cNvPr>
          <p:cNvSpPr txBox="1"/>
          <p:nvPr/>
        </p:nvSpPr>
        <p:spPr>
          <a:xfrm>
            <a:off x="3646600" y="330579"/>
            <a:ext cx="5497400" cy="338554"/>
          </a:xfrm>
          <a:prstGeom prst="rect">
            <a:avLst/>
          </a:prstGeom>
          <a:noFill/>
        </p:spPr>
        <p:txBody>
          <a:bodyPr wrap="square" rtlCol="0">
            <a:spAutoFit/>
          </a:bodyPr>
          <a:lstStyle/>
          <a:p>
            <a:r>
              <a:rPr lang="en-GB" sz="1600" b="1" dirty="0">
                <a:solidFill>
                  <a:schemeClr val="bg1"/>
                </a:solidFill>
                <a:latin typeface="Ubuntu" panose="020B0504030602030204" pitchFamily="34" charset="0"/>
                <a:ea typeface="Ubuntu" panose="020B0504030602030204" pitchFamily="34" charset="0"/>
                <a:cs typeface="Ubuntu" panose="020B0504030602030204" pitchFamily="34" charset="0"/>
              </a:rPr>
              <a:t>Calculate and Analyse your Carbon Footprint. </a:t>
            </a:r>
          </a:p>
        </p:txBody>
      </p:sp>
      <p:sp>
        <p:nvSpPr>
          <p:cNvPr id="2" name="TextBox 1">
            <a:extLst>
              <a:ext uri="{FF2B5EF4-FFF2-40B4-BE49-F238E27FC236}">
                <a16:creationId xmlns:a16="http://schemas.microsoft.com/office/drawing/2014/main" id="{24CB3574-E830-576D-0CF2-B245BE57955D}"/>
              </a:ext>
            </a:extLst>
          </p:cNvPr>
          <p:cNvSpPr txBox="1"/>
          <p:nvPr/>
        </p:nvSpPr>
        <p:spPr>
          <a:xfrm>
            <a:off x="287785" y="2169284"/>
            <a:ext cx="4442945" cy="2446824"/>
          </a:xfrm>
          <a:prstGeom prst="rect">
            <a:avLst/>
          </a:prstGeom>
          <a:noFill/>
        </p:spPr>
        <p:txBody>
          <a:bodyPr wrap="square" rtlCol="0">
            <a:spAutoFit/>
          </a:bodyPr>
          <a:lstStyle/>
          <a:p>
            <a:r>
              <a:rPr lang="en-GB" sz="1600" kern="100" dirty="0">
                <a:solidFill>
                  <a:srgbClr val="181717"/>
                </a:solidFill>
                <a:latin typeface="Ubuntu" panose="020B0504030602030204" pitchFamily="34" charset="0"/>
                <a:ea typeface="Ubuntu" panose="020B0504030602030204" pitchFamily="34" charset="0"/>
                <a:cs typeface="Arial" panose="020B0604020202020204" pitchFamily="34" charset="0"/>
              </a:rPr>
              <a:t>• </a:t>
            </a:r>
            <a:r>
              <a:rPr lang="en-GB" sz="1500" kern="100" dirty="0">
                <a:solidFill>
                  <a:srgbClr val="181717"/>
                </a:solidFill>
                <a:latin typeface="Ubuntu" panose="020B0504030602030204" pitchFamily="34" charset="0"/>
                <a:ea typeface="Ubuntu" panose="020B0504030602030204" pitchFamily="34" charset="0"/>
                <a:cs typeface="Arial" panose="020B0604020202020204" pitchFamily="34" charset="0"/>
              </a:rPr>
              <a:t>Collate and input your own data from Audit Worksheets into the Carbon Footprint Calculator. </a:t>
            </a:r>
          </a:p>
          <a:p>
            <a:endParaRPr lang="en-GB" sz="1500" kern="100" dirty="0">
              <a:solidFill>
                <a:srgbClr val="181717"/>
              </a:solidFill>
              <a:latin typeface="Ubuntu" panose="020B0504030602030204" pitchFamily="34" charset="0"/>
              <a:ea typeface="Ubuntu" panose="020B0504030602030204" pitchFamily="34" charset="0"/>
              <a:cs typeface="Arial" panose="020B0604020202020204" pitchFamily="34" charset="0"/>
            </a:endParaRPr>
          </a:p>
          <a:p>
            <a:r>
              <a:rPr lang="en-GB" sz="1500" kern="100" dirty="0">
                <a:solidFill>
                  <a:srgbClr val="181717"/>
                </a:solidFill>
                <a:latin typeface="Ubuntu" panose="020B0504030602030204" pitchFamily="34" charset="0"/>
                <a:ea typeface="Ubuntu" panose="020B0504030602030204" pitchFamily="34" charset="0"/>
                <a:cs typeface="Arial" panose="020B0604020202020204" pitchFamily="34" charset="0"/>
              </a:rPr>
              <a:t>• Identify patterns of high CO2 production and 3 changes that can reduce carbon footprint </a:t>
            </a:r>
          </a:p>
          <a:p>
            <a:endParaRPr lang="en-GB" sz="1500" kern="100" dirty="0">
              <a:solidFill>
                <a:srgbClr val="181717"/>
              </a:solidFill>
              <a:latin typeface="Ubuntu" panose="020B0504030602030204" pitchFamily="34" charset="0"/>
              <a:ea typeface="Ubuntu" panose="020B0504030602030204" pitchFamily="34" charset="0"/>
              <a:cs typeface="Arial" panose="020B0604020202020204" pitchFamily="34" charset="0"/>
            </a:endParaRPr>
          </a:p>
          <a:p>
            <a:r>
              <a:rPr lang="en-GB" sz="1500" kern="100" dirty="0">
                <a:solidFill>
                  <a:srgbClr val="181717"/>
                </a:solidFill>
                <a:latin typeface="Ubuntu" panose="020B0504030602030204" pitchFamily="34" charset="0"/>
                <a:ea typeface="Ubuntu" panose="020B0504030602030204" pitchFamily="34" charset="0"/>
                <a:cs typeface="Arial" panose="020B0604020202020204" pitchFamily="34" charset="0"/>
              </a:rPr>
              <a:t>• Test 3 changes and calculate the potential reduction in CO2.</a:t>
            </a:r>
          </a:p>
          <a:p>
            <a:endParaRPr lang="en-GB" sz="1600" kern="100" dirty="0">
              <a:solidFill>
                <a:srgbClr val="181717"/>
              </a:solidFill>
              <a:latin typeface="Ubuntu" panose="020B0504030602030204" pitchFamily="34" charset="0"/>
              <a:ea typeface="Ubuntu" panose="020B0504030602030204" pitchFamily="34" charset="0"/>
              <a:cs typeface="Arial" panose="020B0604020202020204" pitchFamily="34" charset="0"/>
            </a:endParaRPr>
          </a:p>
          <a:p>
            <a:endParaRPr lang="en-US" sz="1600" dirty="0"/>
          </a:p>
        </p:txBody>
      </p:sp>
      <p:pic>
        <p:nvPicPr>
          <p:cNvPr id="7" name="Picture 6" descr="A screenshot of a computer&#10;&#10;Description automatically generated">
            <a:extLst>
              <a:ext uri="{FF2B5EF4-FFF2-40B4-BE49-F238E27FC236}">
                <a16:creationId xmlns:a16="http://schemas.microsoft.com/office/drawing/2014/main" id="{C9CFBE35-F953-8ECF-2409-FB9A0E2CA8BB}"/>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4961108" y="1821131"/>
            <a:ext cx="3480158" cy="2240166"/>
          </a:xfrm>
          <a:prstGeom prst="rect">
            <a:avLst/>
          </a:prstGeom>
          <a:ln w="19050">
            <a:solidFill>
              <a:srgbClr val="6CB756"/>
            </a:solidFill>
          </a:ln>
        </p:spPr>
      </p:pic>
      <p:pic>
        <p:nvPicPr>
          <p:cNvPr id="3" name="Picture 2">
            <a:extLst>
              <a:ext uri="{FF2B5EF4-FFF2-40B4-BE49-F238E27FC236}">
                <a16:creationId xmlns:a16="http://schemas.microsoft.com/office/drawing/2014/main" id="{ED5602DB-D536-6CAC-D983-38139FC09BD9}"/>
              </a:ext>
            </a:extLst>
          </p:cNvPr>
          <p:cNvPicPr>
            <a:picLocks noChangeAspect="1"/>
          </p:cNvPicPr>
          <p:nvPr/>
        </p:nvPicPr>
        <p:blipFill>
          <a:blip r:embed="rId5" cstate="email">
            <a:extLst>
              <a:ext uri="{28A0092B-C50C-407E-A947-70E740481C1C}">
                <a14:useLocalDpi xmlns:a14="http://schemas.microsoft.com/office/drawing/2010/main"/>
              </a:ext>
            </a:extLst>
          </a:blip>
          <a:srcRect/>
          <a:stretch/>
        </p:blipFill>
        <p:spPr>
          <a:xfrm>
            <a:off x="8200996" y="111133"/>
            <a:ext cx="679734" cy="715890"/>
          </a:xfrm>
          <a:prstGeom prst="rect">
            <a:avLst/>
          </a:prstGeom>
        </p:spPr>
      </p:pic>
      <p:pic>
        <p:nvPicPr>
          <p:cNvPr id="4" name="Picture 3">
            <a:extLst>
              <a:ext uri="{FF2B5EF4-FFF2-40B4-BE49-F238E27FC236}">
                <a16:creationId xmlns:a16="http://schemas.microsoft.com/office/drawing/2014/main" id="{8B705677-E13D-4107-82F6-F6525FFDA7F4}"/>
              </a:ext>
            </a:extLst>
          </p:cNvPr>
          <p:cNvPicPr>
            <a:picLocks noChangeAspect="1"/>
          </p:cNvPicPr>
          <p:nvPr/>
        </p:nvPicPr>
        <p:blipFill>
          <a:blip r:embed="rId6"/>
          <a:stretch>
            <a:fillRect/>
          </a:stretch>
        </p:blipFill>
        <p:spPr>
          <a:xfrm>
            <a:off x="4747247" y="4366037"/>
            <a:ext cx="2078392" cy="647940"/>
          </a:xfrm>
          <a:prstGeom prst="rect">
            <a:avLst/>
          </a:prstGeom>
        </p:spPr>
      </p:pic>
      <p:pic>
        <p:nvPicPr>
          <p:cNvPr id="9" name="Picture 8" descr="A black background with a black square&#10;&#10;Description automatically generated with medium confidence">
            <a:extLst>
              <a:ext uri="{FF2B5EF4-FFF2-40B4-BE49-F238E27FC236}">
                <a16:creationId xmlns:a16="http://schemas.microsoft.com/office/drawing/2014/main" id="{8650B647-FFF6-030E-B993-B11A38337A5F}"/>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6931965" y="4425483"/>
            <a:ext cx="1856185" cy="472382"/>
          </a:xfrm>
          <a:prstGeom prst="rect">
            <a:avLst/>
          </a:prstGeom>
        </p:spPr>
      </p:pic>
      <p:sp>
        <p:nvSpPr>
          <p:cNvPr id="10" name="TextBox 9">
            <a:extLst>
              <a:ext uri="{FF2B5EF4-FFF2-40B4-BE49-F238E27FC236}">
                <a16:creationId xmlns:a16="http://schemas.microsoft.com/office/drawing/2014/main" id="{FCD92CA2-3D80-BE83-6008-24EA486130D7}"/>
              </a:ext>
            </a:extLst>
          </p:cNvPr>
          <p:cNvSpPr txBox="1"/>
          <p:nvPr/>
        </p:nvSpPr>
        <p:spPr>
          <a:xfrm>
            <a:off x="1674967" y="4897865"/>
            <a:ext cx="7176977" cy="338554"/>
          </a:xfrm>
          <a:prstGeom prst="rect">
            <a:avLst/>
          </a:prstGeom>
          <a:noFill/>
        </p:spPr>
        <p:txBody>
          <a:bodyPr wrap="square" rtlCol="0">
            <a:spAutoFit/>
          </a:bodyPr>
          <a:lstStyle/>
          <a:p>
            <a:pPr algn="r"/>
            <a:r>
              <a:rPr lang="en-GB" sz="800" dirty="0">
                <a:effectLst/>
                <a:latin typeface="Ubuntu" panose="020B0504030602030204" pitchFamily="34" charset="0"/>
              </a:rPr>
              <a:t>Copyright Universe of Engineering Ltd under license to Primary Engineer Ltd </a:t>
            </a:r>
            <a:r>
              <a:rPr lang="en-GB" sz="800" b="1" dirty="0">
                <a:effectLst/>
                <a:latin typeface="Ubuntu" panose="020B0504030602030204" pitchFamily="34" charset="0"/>
              </a:rPr>
              <a:t>2021-2024</a:t>
            </a:r>
            <a:endParaRPr lang="en-GB" sz="800" dirty="0">
              <a:effectLst/>
              <a:latin typeface="Ubuntu" panose="020B0504030602030204" pitchFamily="34" charset="0"/>
            </a:endParaRPr>
          </a:p>
          <a:p>
            <a:pPr algn="r"/>
            <a:endParaRPr lang="en-US" sz="800" dirty="0"/>
          </a:p>
        </p:txBody>
      </p:sp>
    </p:spTree>
    <p:extLst>
      <p:ext uri="{BB962C8B-B14F-4D97-AF65-F5344CB8AC3E}">
        <p14:creationId xmlns:p14="http://schemas.microsoft.com/office/powerpoint/2010/main" val="169548577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0">
          <a:blip r:embed="rId3"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30" name="TextBox 29">
            <a:extLst>
              <a:ext uri="{FF2B5EF4-FFF2-40B4-BE49-F238E27FC236}">
                <a16:creationId xmlns:a16="http://schemas.microsoft.com/office/drawing/2014/main" id="{B0B4D732-3228-965D-C9BA-74B3CD850DFE}"/>
              </a:ext>
            </a:extLst>
          </p:cNvPr>
          <p:cNvSpPr txBox="1"/>
          <p:nvPr/>
        </p:nvSpPr>
        <p:spPr>
          <a:xfrm>
            <a:off x="258103" y="1344818"/>
            <a:ext cx="3895608" cy="677108"/>
          </a:xfrm>
          <a:prstGeom prst="rect">
            <a:avLst/>
          </a:prstGeom>
          <a:noFill/>
        </p:spPr>
        <p:txBody>
          <a:bodyPr wrap="square" rtlCol="0">
            <a:spAutoFit/>
          </a:bodyPr>
          <a:lstStyle/>
          <a:p>
            <a:r>
              <a:rPr lang="en-GB" sz="3800" b="1" dirty="0">
                <a:solidFill>
                  <a:schemeClr val="bg1"/>
                </a:solidFill>
                <a:latin typeface="Ubuntu" panose="020B0504030602030204" pitchFamily="34" charset="0"/>
                <a:ea typeface="Ubuntu" panose="020B0504030602030204" pitchFamily="34" charset="0"/>
                <a:cs typeface="Ubuntu" panose="020B0504030602030204" pitchFamily="34" charset="0"/>
              </a:rPr>
              <a:t>LESSON THREE:</a:t>
            </a:r>
            <a:endParaRPr lang="en-US" sz="3800" b="1" dirty="0">
              <a:solidFill>
                <a:schemeClr val="bg1"/>
              </a:solidFill>
              <a:latin typeface="Arial" panose="020B0604020202020204" pitchFamily="34" charset="0"/>
              <a:cs typeface="Arial" panose="020B0604020202020204" pitchFamily="34" charset="0"/>
            </a:endParaRPr>
          </a:p>
        </p:txBody>
      </p:sp>
      <p:sp>
        <p:nvSpPr>
          <p:cNvPr id="31" name="TextBox 30">
            <a:extLst>
              <a:ext uri="{FF2B5EF4-FFF2-40B4-BE49-F238E27FC236}">
                <a16:creationId xmlns:a16="http://schemas.microsoft.com/office/drawing/2014/main" id="{E8CF8E71-0270-5FCE-21C1-011ADA396C56}"/>
              </a:ext>
            </a:extLst>
          </p:cNvPr>
          <p:cNvSpPr txBox="1"/>
          <p:nvPr/>
        </p:nvSpPr>
        <p:spPr>
          <a:xfrm>
            <a:off x="258104" y="1959799"/>
            <a:ext cx="3655745" cy="707886"/>
          </a:xfrm>
          <a:prstGeom prst="rect">
            <a:avLst/>
          </a:prstGeom>
          <a:noFill/>
        </p:spPr>
        <p:txBody>
          <a:bodyPr wrap="square" rtlCol="0">
            <a:spAutoFit/>
          </a:bodyPr>
          <a:lstStyle/>
          <a:p>
            <a:r>
              <a:rPr lang="en-GB" sz="2000" b="1" dirty="0">
                <a:solidFill>
                  <a:schemeClr val="bg1"/>
                </a:solidFill>
                <a:latin typeface="Ubuntu" panose="020B0504030602030204" pitchFamily="34" charset="0"/>
                <a:ea typeface="Ubuntu" panose="020B0504030602030204" pitchFamily="34" charset="0"/>
                <a:cs typeface="Ubuntu" panose="020B0504030602030204" pitchFamily="34" charset="0"/>
              </a:rPr>
              <a:t>Calculating your Carbon Footprint</a:t>
            </a:r>
          </a:p>
        </p:txBody>
      </p:sp>
      <p:pic>
        <p:nvPicPr>
          <p:cNvPr id="4" name="Picture 3">
            <a:extLst>
              <a:ext uri="{FF2B5EF4-FFF2-40B4-BE49-F238E27FC236}">
                <a16:creationId xmlns:a16="http://schemas.microsoft.com/office/drawing/2014/main" id="{D35E47EF-1A02-7885-E486-3BECA6AFD69B}"/>
              </a:ext>
            </a:extLst>
          </p:cNvPr>
          <p:cNvPicPr>
            <a:picLocks noChangeAspect="1"/>
          </p:cNvPicPr>
          <p:nvPr/>
        </p:nvPicPr>
        <p:blipFill>
          <a:blip r:embed="rId4" cstate="email">
            <a:extLst>
              <a:ext uri="{28A0092B-C50C-407E-A947-70E740481C1C}">
                <a14:useLocalDpi xmlns:a14="http://schemas.microsoft.com/office/drawing/2010/main"/>
              </a:ext>
            </a:extLst>
          </a:blip>
          <a:srcRect/>
          <a:stretch/>
        </p:blipFill>
        <p:spPr>
          <a:xfrm>
            <a:off x="323916" y="269989"/>
            <a:ext cx="2379683" cy="993096"/>
          </a:xfrm>
          <a:prstGeom prst="rect">
            <a:avLst/>
          </a:prstGeom>
        </p:spPr>
      </p:pic>
      <p:pic>
        <p:nvPicPr>
          <p:cNvPr id="8" name="Picture 7">
            <a:extLst>
              <a:ext uri="{FF2B5EF4-FFF2-40B4-BE49-F238E27FC236}">
                <a16:creationId xmlns:a16="http://schemas.microsoft.com/office/drawing/2014/main" id="{DBC3B5DA-7E2F-EE64-484E-5131BEE600B8}"/>
              </a:ext>
            </a:extLst>
          </p:cNvPr>
          <p:cNvPicPr>
            <a:picLocks noChangeAspect="1"/>
          </p:cNvPicPr>
          <p:nvPr/>
        </p:nvPicPr>
        <p:blipFill>
          <a:blip r:embed="rId5" cstate="email">
            <a:extLst>
              <a:ext uri="{28A0092B-C50C-407E-A947-70E740481C1C}">
                <a14:useLocalDpi xmlns:a14="http://schemas.microsoft.com/office/drawing/2010/main"/>
              </a:ext>
            </a:extLst>
          </a:blip>
          <a:srcRect/>
          <a:stretch/>
        </p:blipFill>
        <p:spPr>
          <a:xfrm>
            <a:off x="4060486" y="1220735"/>
            <a:ext cx="679734" cy="715890"/>
          </a:xfrm>
          <a:prstGeom prst="rect">
            <a:avLst/>
          </a:prstGeom>
        </p:spPr>
      </p:pic>
      <p:pic>
        <p:nvPicPr>
          <p:cNvPr id="10" name="Picture 9">
            <a:extLst>
              <a:ext uri="{FF2B5EF4-FFF2-40B4-BE49-F238E27FC236}">
                <a16:creationId xmlns:a16="http://schemas.microsoft.com/office/drawing/2014/main" id="{B61EC1B7-0BD2-8DF3-8494-2CCCEA6E55B3}"/>
              </a:ext>
            </a:extLst>
          </p:cNvPr>
          <p:cNvPicPr>
            <a:picLocks noChangeAspect="1"/>
          </p:cNvPicPr>
          <p:nvPr/>
        </p:nvPicPr>
        <p:blipFill>
          <a:blip r:embed="rId6" cstate="email">
            <a:extLst>
              <a:ext uri="{28A0092B-C50C-407E-A947-70E740481C1C}">
                <a14:useLocalDpi xmlns:a14="http://schemas.microsoft.com/office/drawing/2010/main"/>
              </a:ext>
            </a:extLst>
          </a:blip>
          <a:srcRect/>
          <a:stretch/>
        </p:blipFill>
        <p:spPr>
          <a:xfrm>
            <a:off x="2762851" y="201436"/>
            <a:ext cx="992248" cy="992248"/>
          </a:xfrm>
          <a:prstGeom prst="rect">
            <a:avLst/>
          </a:prstGeom>
        </p:spPr>
      </p:pic>
      <p:sp>
        <p:nvSpPr>
          <p:cNvPr id="2" name="TextBox 1">
            <a:extLst>
              <a:ext uri="{FF2B5EF4-FFF2-40B4-BE49-F238E27FC236}">
                <a16:creationId xmlns:a16="http://schemas.microsoft.com/office/drawing/2014/main" id="{C2A4BDE0-E3CB-5703-8A5A-EDE99E2B853C}"/>
              </a:ext>
            </a:extLst>
          </p:cNvPr>
          <p:cNvSpPr txBox="1"/>
          <p:nvPr/>
        </p:nvSpPr>
        <p:spPr>
          <a:xfrm>
            <a:off x="168220" y="3282666"/>
            <a:ext cx="4572000" cy="276999"/>
          </a:xfrm>
          <a:prstGeom prst="rect">
            <a:avLst/>
          </a:prstGeom>
          <a:noFill/>
        </p:spPr>
        <p:txBody>
          <a:bodyPr wrap="square">
            <a:spAutoFit/>
          </a:bodyPr>
          <a:lstStyle/>
          <a:p>
            <a:pPr eaLnBrk="1" hangingPunct="1">
              <a:lnSpc>
                <a:spcPct val="100000"/>
              </a:lnSpc>
              <a:spcBef>
                <a:spcPct val="0"/>
              </a:spcBef>
              <a:buFontTx/>
              <a:buNone/>
              <a:defRPr/>
            </a:pPr>
            <a:r>
              <a:rPr lang="en-US" altLang="en-US" sz="1200" b="1" dirty="0">
                <a:latin typeface="Ubuntu" panose="020B0504030602030204" pitchFamily="34" charset="0"/>
                <a:hlinkClick r:id="rId7">
                  <a:extLst>
                    <a:ext uri="{A12FA001-AC4F-418D-AE19-62706E023703}">
                      <ahyp:hlinkClr xmlns:ahyp="http://schemas.microsoft.com/office/drawing/2018/hyperlinkcolor" val="tx"/>
                    </a:ext>
                  </a:extLst>
                </a:hlinkClick>
              </a:rPr>
              <a:t>www.statwarscompetition.com/climatechallenge</a:t>
            </a:r>
            <a:endParaRPr lang="en-US" altLang="en-US" sz="1200" b="1" dirty="0">
              <a:latin typeface="Ubuntu" panose="020B0504030602030204" pitchFamily="34" charset="0"/>
            </a:endParaRPr>
          </a:p>
        </p:txBody>
      </p:sp>
      <p:pic>
        <p:nvPicPr>
          <p:cNvPr id="3" name="Picture 2">
            <a:extLst>
              <a:ext uri="{FF2B5EF4-FFF2-40B4-BE49-F238E27FC236}">
                <a16:creationId xmlns:a16="http://schemas.microsoft.com/office/drawing/2014/main" id="{606B4255-8472-7BD7-6056-D51DC650A335}"/>
              </a:ext>
            </a:extLst>
          </p:cNvPr>
          <p:cNvPicPr>
            <a:picLocks noChangeAspect="1"/>
          </p:cNvPicPr>
          <p:nvPr/>
        </p:nvPicPr>
        <p:blipFill>
          <a:blip r:embed="rId8" cstate="email">
            <a:extLst>
              <a:ext uri="{28A0092B-C50C-407E-A947-70E740481C1C}">
                <a14:useLocalDpi xmlns:a14="http://schemas.microsoft.com/office/drawing/2010/main"/>
              </a:ext>
            </a:extLst>
          </a:blip>
          <a:srcRect/>
          <a:stretch/>
        </p:blipFill>
        <p:spPr>
          <a:xfrm>
            <a:off x="199957" y="3741428"/>
            <a:ext cx="1284872" cy="363525"/>
          </a:xfrm>
          <a:prstGeom prst="rect">
            <a:avLst/>
          </a:prstGeom>
        </p:spPr>
      </p:pic>
      <p:pic>
        <p:nvPicPr>
          <p:cNvPr id="5" name="Picture 4">
            <a:extLst>
              <a:ext uri="{FF2B5EF4-FFF2-40B4-BE49-F238E27FC236}">
                <a16:creationId xmlns:a16="http://schemas.microsoft.com/office/drawing/2014/main" id="{C30EAC5D-8C03-3107-4E7E-82BFC08EF4BA}"/>
              </a:ext>
            </a:extLst>
          </p:cNvPr>
          <p:cNvPicPr>
            <a:picLocks noChangeAspect="1"/>
          </p:cNvPicPr>
          <p:nvPr/>
        </p:nvPicPr>
        <p:blipFill>
          <a:blip r:embed="rId9"/>
          <a:stretch>
            <a:fillRect/>
          </a:stretch>
        </p:blipFill>
        <p:spPr>
          <a:xfrm>
            <a:off x="37624" y="4104953"/>
            <a:ext cx="2199046" cy="685554"/>
          </a:xfrm>
          <a:prstGeom prst="rect">
            <a:avLst/>
          </a:prstGeom>
        </p:spPr>
      </p:pic>
      <p:pic>
        <p:nvPicPr>
          <p:cNvPr id="7" name="Picture 6" descr="A black background with a black square&#10;&#10;Description automatically generated with medium confidence">
            <a:extLst>
              <a:ext uri="{FF2B5EF4-FFF2-40B4-BE49-F238E27FC236}">
                <a16:creationId xmlns:a16="http://schemas.microsoft.com/office/drawing/2014/main" id="{801B4C03-21A4-12A2-8D8C-BE5314E90B92}"/>
              </a:ext>
            </a:extLst>
          </p:cNvPr>
          <p:cNvPicPr>
            <a:picLocks noChangeAspect="1"/>
          </p:cNvPicPr>
          <p:nvPr/>
        </p:nvPicPr>
        <p:blipFill>
          <a:blip r:embed="rId10" cstate="email">
            <a:extLst>
              <a:ext uri="{28A0092B-C50C-407E-A947-70E740481C1C}">
                <a14:useLocalDpi xmlns:a14="http://schemas.microsoft.com/office/drawing/2010/main"/>
              </a:ext>
            </a:extLst>
          </a:blip>
          <a:stretch>
            <a:fillRect/>
          </a:stretch>
        </p:blipFill>
        <p:spPr>
          <a:xfrm>
            <a:off x="1516566" y="3668825"/>
            <a:ext cx="1999015" cy="508731"/>
          </a:xfrm>
          <a:prstGeom prst="rect">
            <a:avLst/>
          </a:prstGeom>
        </p:spPr>
      </p:pic>
      <p:sp>
        <p:nvSpPr>
          <p:cNvPr id="6" name="TextBox 5">
            <a:extLst>
              <a:ext uri="{FF2B5EF4-FFF2-40B4-BE49-F238E27FC236}">
                <a16:creationId xmlns:a16="http://schemas.microsoft.com/office/drawing/2014/main" id="{519C6198-5FB4-E4C6-8DBC-3CE1BFD207DE}"/>
              </a:ext>
            </a:extLst>
          </p:cNvPr>
          <p:cNvSpPr txBox="1"/>
          <p:nvPr/>
        </p:nvSpPr>
        <p:spPr>
          <a:xfrm>
            <a:off x="135319" y="4716033"/>
            <a:ext cx="2873771" cy="646331"/>
          </a:xfrm>
          <a:prstGeom prst="rect">
            <a:avLst/>
          </a:prstGeom>
          <a:noFill/>
        </p:spPr>
        <p:txBody>
          <a:bodyPr wrap="square" rtlCol="0">
            <a:spAutoFit/>
          </a:bodyPr>
          <a:lstStyle/>
          <a:p>
            <a:r>
              <a:rPr lang="en-GB" sz="900" dirty="0">
                <a:effectLst/>
                <a:latin typeface="Ubuntu" panose="020B0504030602030204" pitchFamily="34" charset="0"/>
              </a:rPr>
              <a:t>Copyright Universe of Engineering Ltd under license to Primary Engineer Ltd </a:t>
            </a:r>
            <a:r>
              <a:rPr lang="en-GB" sz="900" b="1" dirty="0">
                <a:effectLst/>
                <a:latin typeface="Ubuntu" panose="020B0504030602030204" pitchFamily="34" charset="0"/>
              </a:rPr>
              <a:t>2021-2024</a:t>
            </a:r>
            <a:endParaRPr lang="en-GB" sz="900" dirty="0">
              <a:effectLst/>
              <a:latin typeface="Ubuntu" panose="020B0504030602030204" pitchFamily="34" charset="0"/>
            </a:endParaRPr>
          </a:p>
          <a:p>
            <a:endParaRPr lang="en-US" dirty="0"/>
          </a:p>
        </p:txBody>
      </p:sp>
    </p:spTree>
    <p:extLst>
      <p:ext uri="{BB962C8B-B14F-4D97-AF65-F5344CB8AC3E}">
        <p14:creationId xmlns:p14="http://schemas.microsoft.com/office/powerpoint/2010/main" val="423403603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0">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F68654FE-E026-1BFE-1753-EBF5B2A342EB}"/>
              </a:ext>
            </a:extLst>
          </p:cNvPr>
          <p:cNvSpPr txBox="1"/>
          <p:nvPr/>
        </p:nvSpPr>
        <p:spPr>
          <a:xfrm>
            <a:off x="292202" y="1249702"/>
            <a:ext cx="8126413" cy="1528880"/>
          </a:xfrm>
          <a:prstGeom prst="rect">
            <a:avLst/>
          </a:prstGeom>
          <a:noFill/>
        </p:spPr>
        <p:txBody>
          <a:bodyPr wrap="square">
            <a:spAutoFit/>
          </a:bodyPr>
          <a:lstStyle/>
          <a:p>
            <a:pPr marL="342900" indent="-342900" eaLnBrk="1" fontAlgn="auto" hangingPunct="1">
              <a:lnSpc>
                <a:spcPct val="150000"/>
              </a:lnSpc>
              <a:spcBef>
                <a:spcPts val="0"/>
              </a:spcBef>
              <a:spcAft>
                <a:spcPts val="0"/>
              </a:spcAft>
              <a:buSzPct val="200000"/>
              <a:buBlip>
                <a:blip r:embed="rId3"/>
              </a:buBlip>
              <a:defRPr/>
            </a:pPr>
            <a:r>
              <a:rPr lang="en-US" sz="1600" dirty="0">
                <a:solidFill>
                  <a:schemeClr val="bg2">
                    <a:lumMod val="25000"/>
                  </a:schemeClr>
                </a:solidFill>
                <a:latin typeface="Ubuntu" panose="020B0504030602030204" pitchFamily="34" charset="0"/>
              </a:rPr>
              <a:t>Identify your own impact on climate change. </a:t>
            </a:r>
          </a:p>
          <a:p>
            <a:pPr marL="342900" indent="-342900" eaLnBrk="1" fontAlgn="auto" hangingPunct="1">
              <a:lnSpc>
                <a:spcPct val="150000"/>
              </a:lnSpc>
              <a:spcBef>
                <a:spcPts val="0"/>
              </a:spcBef>
              <a:spcAft>
                <a:spcPts val="0"/>
              </a:spcAft>
              <a:buSzPct val="200000"/>
              <a:buBlip>
                <a:blip r:embed="rId3"/>
              </a:buBlip>
              <a:defRPr/>
            </a:pPr>
            <a:r>
              <a:rPr lang="en-US" sz="1600" dirty="0">
                <a:solidFill>
                  <a:schemeClr val="bg2">
                    <a:lumMod val="25000"/>
                  </a:schemeClr>
                </a:solidFill>
                <a:latin typeface="Ubuntu" panose="020B0504030602030204" pitchFamily="34" charset="0"/>
              </a:rPr>
              <a:t>Decide on suitable data to support your project.</a:t>
            </a:r>
          </a:p>
          <a:p>
            <a:pPr marL="342900" indent="-342900" eaLnBrk="1" fontAlgn="auto" hangingPunct="1">
              <a:lnSpc>
                <a:spcPct val="150000"/>
              </a:lnSpc>
              <a:spcBef>
                <a:spcPts val="0"/>
              </a:spcBef>
              <a:spcAft>
                <a:spcPts val="0"/>
              </a:spcAft>
              <a:buSzPct val="200000"/>
              <a:buBlip>
                <a:blip r:embed="rId3"/>
              </a:buBlip>
              <a:defRPr/>
            </a:pPr>
            <a:r>
              <a:rPr lang="en-US" sz="1600" dirty="0">
                <a:solidFill>
                  <a:schemeClr val="bg2">
                    <a:lumMod val="25000"/>
                  </a:schemeClr>
                </a:solidFill>
                <a:latin typeface="Ubuntu" panose="020B0504030602030204" pitchFamily="34" charset="0"/>
              </a:rPr>
              <a:t>Work together as a team to plan your ideas.</a:t>
            </a:r>
          </a:p>
          <a:p>
            <a:pPr marL="342900" indent="-342900" eaLnBrk="1" fontAlgn="auto" hangingPunct="1">
              <a:lnSpc>
                <a:spcPct val="150000"/>
              </a:lnSpc>
              <a:spcBef>
                <a:spcPts val="0"/>
              </a:spcBef>
              <a:spcAft>
                <a:spcPts val="0"/>
              </a:spcAft>
              <a:buSzPct val="200000"/>
              <a:buBlip>
                <a:blip r:embed="rId3"/>
              </a:buBlip>
              <a:defRPr/>
            </a:pPr>
            <a:r>
              <a:rPr lang="en-US" sz="1600" dirty="0">
                <a:solidFill>
                  <a:schemeClr val="bg2">
                    <a:lumMod val="25000"/>
                  </a:schemeClr>
                </a:solidFill>
                <a:latin typeface="Ubuntu" panose="020B0504030602030204" pitchFamily="34" charset="0"/>
              </a:rPr>
              <a:t>Collect and store data effectively.</a:t>
            </a:r>
            <a:endParaRPr lang="en-US" sz="1350" dirty="0">
              <a:solidFill>
                <a:schemeClr val="bg2">
                  <a:lumMod val="25000"/>
                </a:schemeClr>
              </a:solidFill>
              <a:latin typeface="+mn-lt"/>
            </a:endParaRPr>
          </a:p>
        </p:txBody>
      </p:sp>
      <p:sp>
        <p:nvSpPr>
          <p:cNvPr id="3" name="TextBox 2">
            <a:extLst>
              <a:ext uri="{FF2B5EF4-FFF2-40B4-BE49-F238E27FC236}">
                <a16:creationId xmlns:a16="http://schemas.microsoft.com/office/drawing/2014/main" id="{C9DE7966-ED74-1E17-2F62-250BF6469052}"/>
              </a:ext>
            </a:extLst>
          </p:cNvPr>
          <p:cNvSpPr txBox="1"/>
          <p:nvPr/>
        </p:nvSpPr>
        <p:spPr>
          <a:xfrm>
            <a:off x="2751655" y="299801"/>
            <a:ext cx="5497400" cy="400110"/>
          </a:xfrm>
          <a:prstGeom prst="rect">
            <a:avLst/>
          </a:prstGeom>
          <a:noFill/>
        </p:spPr>
        <p:txBody>
          <a:bodyPr wrap="square" rtlCol="0">
            <a:spAutoFit/>
          </a:bodyPr>
          <a:lstStyle/>
          <a:p>
            <a:r>
              <a:rPr lang="en-GB" sz="2000" b="1" dirty="0">
                <a:solidFill>
                  <a:schemeClr val="bg1"/>
                </a:solidFill>
                <a:latin typeface="Ubuntu" panose="020B0504030602030204" pitchFamily="34" charset="0"/>
                <a:ea typeface="Ubuntu" panose="020B0504030602030204" pitchFamily="34" charset="0"/>
                <a:cs typeface="Ubuntu" panose="020B0504030602030204" pitchFamily="34" charset="0"/>
              </a:rPr>
              <a:t>LESSON OBJECTIONS</a:t>
            </a:r>
            <a:endParaRPr lang="en-US" sz="2000" b="1" dirty="0">
              <a:solidFill>
                <a:schemeClr val="bg1"/>
              </a:solidFill>
              <a:latin typeface="Arial" panose="020B0604020202020204" pitchFamily="34" charset="0"/>
              <a:cs typeface="Arial" panose="020B0604020202020204" pitchFamily="34" charset="0"/>
            </a:endParaRPr>
          </a:p>
        </p:txBody>
      </p:sp>
      <p:pic>
        <p:nvPicPr>
          <p:cNvPr id="4" name="Picture 3">
            <a:extLst>
              <a:ext uri="{FF2B5EF4-FFF2-40B4-BE49-F238E27FC236}">
                <a16:creationId xmlns:a16="http://schemas.microsoft.com/office/drawing/2014/main" id="{B587DF21-A5BE-9CDC-5F9F-55842A350610}"/>
              </a:ext>
            </a:extLst>
          </p:cNvPr>
          <p:cNvPicPr>
            <a:picLocks noChangeAspect="1"/>
          </p:cNvPicPr>
          <p:nvPr/>
        </p:nvPicPr>
        <p:blipFill>
          <a:blip r:embed="rId4" cstate="email">
            <a:extLst>
              <a:ext uri="{28A0092B-C50C-407E-A947-70E740481C1C}">
                <a14:useLocalDpi xmlns:a14="http://schemas.microsoft.com/office/drawing/2010/main"/>
              </a:ext>
            </a:extLst>
          </a:blip>
          <a:srcRect/>
          <a:stretch/>
        </p:blipFill>
        <p:spPr>
          <a:xfrm>
            <a:off x="7991129" y="110194"/>
            <a:ext cx="679734" cy="715890"/>
          </a:xfrm>
          <a:prstGeom prst="rect">
            <a:avLst/>
          </a:prstGeom>
        </p:spPr>
      </p:pic>
      <p:pic>
        <p:nvPicPr>
          <p:cNvPr id="5" name="Picture 4">
            <a:extLst>
              <a:ext uri="{FF2B5EF4-FFF2-40B4-BE49-F238E27FC236}">
                <a16:creationId xmlns:a16="http://schemas.microsoft.com/office/drawing/2014/main" id="{0EC5CBEA-86C4-C2B0-C8EF-0FEA96DEC6ED}"/>
              </a:ext>
            </a:extLst>
          </p:cNvPr>
          <p:cNvPicPr>
            <a:picLocks noChangeAspect="1"/>
          </p:cNvPicPr>
          <p:nvPr/>
        </p:nvPicPr>
        <p:blipFill>
          <a:blip r:embed="rId5"/>
          <a:stretch>
            <a:fillRect/>
          </a:stretch>
        </p:blipFill>
        <p:spPr>
          <a:xfrm>
            <a:off x="4747247" y="4366037"/>
            <a:ext cx="2078392" cy="647940"/>
          </a:xfrm>
          <a:prstGeom prst="rect">
            <a:avLst/>
          </a:prstGeom>
        </p:spPr>
      </p:pic>
      <p:pic>
        <p:nvPicPr>
          <p:cNvPr id="6" name="Picture 5" descr="A black background with a black square&#10;&#10;Description automatically generated with medium confidence">
            <a:extLst>
              <a:ext uri="{FF2B5EF4-FFF2-40B4-BE49-F238E27FC236}">
                <a16:creationId xmlns:a16="http://schemas.microsoft.com/office/drawing/2014/main" id="{D5798649-2F06-F444-E440-1E1C712130CF}"/>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6931965" y="4425483"/>
            <a:ext cx="1856185" cy="472382"/>
          </a:xfrm>
          <a:prstGeom prst="rect">
            <a:avLst/>
          </a:prstGeom>
        </p:spPr>
      </p:pic>
      <p:sp>
        <p:nvSpPr>
          <p:cNvPr id="7" name="TextBox 6">
            <a:extLst>
              <a:ext uri="{FF2B5EF4-FFF2-40B4-BE49-F238E27FC236}">
                <a16:creationId xmlns:a16="http://schemas.microsoft.com/office/drawing/2014/main" id="{80D766D1-F96F-0B97-8BED-91AFB0623A69}"/>
              </a:ext>
            </a:extLst>
          </p:cNvPr>
          <p:cNvSpPr txBox="1"/>
          <p:nvPr/>
        </p:nvSpPr>
        <p:spPr>
          <a:xfrm>
            <a:off x="1674967" y="4897865"/>
            <a:ext cx="7176977" cy="338554"/>
          </a:xfrm>
          <a:prstGeom prst="rect">
            <a:avLst/>
          </a:prstGeom>
          <a:noFill/>
        </p:spPr>
        <p:txBody>
          <a:bodyPr wrap="square" rtlCol="0">
            <a:spAutoFit/>
          </a:bodyPr>
          <a:lstStyle/>
          <a:p>
            <a:pPr algn="r"/>
            <a:r>
              <a:rPr lang="en-GB" sz="800" dirty="0">
                <a:effectLst/>
                <a:latin typeface="Ubuntu" panose="020B0504030602030204" pitchFamily="34" charset="0"/>
              </a:rPr>
              <a:t>Copyright Universe of Engineering Ltd under license to Primary Engineer Ltd </a:t>
            </a:r>
            <a:r>
              <a:rPr lang="en-GB" sz="800" b="1" dirty="0">
                <a:effectLst/>
                <a:latin typeface="Ubuntu" panose="020B0504030602030204" pitchFamily="34" charset="0"/>
              </a:rPr>
              <a:t>2021-2024</a:t>
            </a:r>
            <a:endParaRPr lang="en-GB" sz="800" dirty="0">
              <a:effectLst/>
              <a:latin typeface="Ubuntu" panose="020B0504030602030204" pitchFamily="34" charset="0"/>
            </a:endParaRPr>
          </a:p>
          <a:p>
            <a:pPr algn="r"/>
            <a:endParaRPr lang="en-US" sz="800"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0">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9ED721FB-64FA-212F-92EF-E9F63BF1210E}"/>
              </a:ext>
            </a:extLst>
          </p:cNvPr>
          <p:cNvSpPr txBox="1"/>
          <p:nvPr/>
        </p:nvSpPr>
        <p:spPr>
          <a:xfrm>
            <a:off x="2742029" y="131956"/>
            <a:ext cx="5497400" cy="707886"/>
          </a:xfrm>
          <a:prstGeom prst="rect">
            <a:avLst/>
          </a:prstGeom>
          <a:noFill/>
        </p:spPr>
        <p:txBody>
          <a:bodyPr wrap="square" rtlCol="0">
            <a:spAutoFit/>
          </a:bodyPr>
          <a:lstStyle/>
          <a:p>
            <a:r>
              <a:rPr lang="en-GB" sz="2000" b="1" dirty="0">
                <a:solidFill>
                  <a:schemeClr val="bg1"/>
                </a:solidFill>
                <a:latin typeface="Ubuntu" panose="020B0504030602030204" pitchFamily="34" charset="0"/>
                <a:ea typeface="Ubuntu" panose="020B0504030602030204" pitchFamily="34" charset="0"/>
                <a:cs typeface="Ubuntu" panose="020B0504030602030204" pitchFamily="34" charset="0"/>
              </a:rPr>
              <a:t>UNDERSTANDING YOUR OWN </a:t>
            </a:r>
          </a:p>
          <a:p>
            <a:r>
              <a:rPr lang="en-GB" sz="2000" b="1" dirty="0">
                <a:solidFill>
                  <a:schemeClr val="bg1"/>
                </a:solidFill>
                <a:latin typeface="Ubuntu" panose="020B0504030602030204" pitchFamily="34" charset="0"/>
                <a:ea typeface="Ubuntu" panose="020B0504030602030204" pitchFamily="34" charset="0"/>
                <a:cs typeface="Ubuntu" panose="020B0504030602030204" pitchFamily="34" charset="0"/>
              </a:rPr>
              <a:t>CARBON FOOTPRINT</a:t>
            </a:r>
          </a:p>
        </p:txBody>
      </p:sp>
      <p:sp>
        <p:nvSpPr>
          <p:cNvPr id="6" name="TextBox 5">
            <a:extLst>
              <a:ext uri="{FF2B5EF4-FFF2-40B4-BE49-F238E27FC236}">
                <a16:creationId xmlns:a16="http://schemas.microsoft.com/office/drawing/2014/main" id="{5D2FCEBD-D802-730E-17C5-7D7C0D74E218}"/>
              </a:ext>
            </a:extLst>
          </p:cNvPr>
          <p:cNvSpPr txBox="1"/>
          <p:nvPr/>
        </p:nvSpPr>
        <p:spPr>
          <a:xfrm>
            <a:off x="292056" y="1111154"/>
            <a:ext cx="2334412" cy="4226670"/>
          </a:xfrm>
          <a:prstGeom prst="rect">
            <a:avLst/>
          </a:prstGeom>
          <a:noFill/>
        </p:spPr>
        <p:txBody>
          <a:bodyPr wrap="square">
            <a:spAutoFit/>
          </a:bodyPr>
          <a:lstStyle/>
          <a:p>
            <a:pPr eaLnBrk="1" fontAlgn="auto" hangingPunct="1">
              <a:spcBef>
                <a:spcPts val="0"/>
              </a:spcBef>
              <a:spcAft>
                <a:spcPts val="0"/>
              </a:spcAft>
              <a:buSzPct val="200000"/>
              <a:defRPr/>
            </a:pPr>
            <a:r>
              <a:rPr lang="en-US" sz="1500" dirty="0">
                <a:latin typeface="Ubuntu" panose="020B0504030602030204" pitchFamily="34" charset="0"/>
              </a:rPr>
              <a:t>This is what the Carbon Footprint Calculator looks like. </a:t>
            </a:r>
          </a:p>
          <a:p>
            <a:pPr eaLnBrk="1" fontAlgn="auto" hangingPunct="1">
              <a:spcBef>
                <a:spcPts val="0"/>
              </a:spcBef>
              <a:spcAft>
                <a:spcPts val="0"/>
              </a:spcAft>
              <a:buSzPct val="200000"/>
              <a:defRPr/>
            </a:pPr>
            <a:endParaRPr lang="en-US" sz="1500" dirty="0">
              <a:latin typeface="Ubuntu" panose="020B0504030602030204" pitchFamily="34" charset="0"/>
            </a:endParaRPr>
          </a:p>
          <a:p>
            <a:pPr eaLnBrk="1" fontAlgn="auto" hangingPunct="1">
              <a:spcBef>
                <a:spcPts val="0"/>
              </a:spcBef>
              <a:spcAft>
                <a:spcPts val="0"/>
              </a:spcAft>
              <a:buSzPct val="200000"/>
              <a:defRPr/>
            </a:pPr>
            <a:r>
              <a:rPr lang="en-US" sz="1500" dirty="0">
                <a:latin typeface="Ubuntu" panose="020B0504030602030204" pitchFamily="34" charset="0"/>
              </a:rPr>
              <a:t>To begin with, we are going to concentrate on the first person’s data (Team Member 1)</a:t>
            </a:r>
          </a:p>
          <a:p>
            <a:pPr eaLnBrk="1" fontAlgn="auto" hangingPunct="1">
              <a:spcBef>
                <a:spcPts val="0"/>
              </a:spcBef>
              <a:spcAft>
                <a:spcPts val="0"/>
              </a:spcAft>
              <a:buSzPct val="200000"/>
              <a:defRPr/>
            </a:pPr>
            <a:endParaRPr lang="en-US" sz="1500" dirty="0">
              <a:latin typeface="Ubuntu" panose="020B0504030602030204" pitchFamily="34" charset="0"/>
            </a:endParaRPr>
          </a:p>
          <a:p>
            <a:pPr eaLnBrk="1" fontAlgn="auto" hangingPunct="1">
              <a:spcBef>
                <a:spcPts val="0"/>
              </a:spcBef>
              <a:spcAft>
                <a:spcPts val="0"/>
              </a:spcAft>
              <a:buSzPct val="200000"/>
              <a:defRPr/>
            </a:pPr>
            <a:r>
              <a:rPr lang="en-US" sz="1500" dirty="0">
                <a:latin typeface="Ubuntu" panose="020B0504030602030204" pitchFamily="34" charset="0"/>
              </a:rPr>
              <a:t>This is where you will enter your own data for the week. </a:t>
            </a:r>
          </a:p>
          <a:p>
            <a:pPr eaLnBrk="1" fontAlgn="auto" hangingPunct="1">
              <a:spcBef>
                <a:spcPts val="0"/>
              </a:spcBef>
              <a:spcAft>
                <a:spcPts val="0"/>
              </a:spcAft>
              <a:buSzPct val="200000"/>
              <a:defRPr/>
            </a:pPr>
            <a:endParaRPr lang="en-US" sz="1500" dirty="0">
              <a:latin typeface="Ubuntu" panose="020B0504030602030204" pitchFamily="34" charset="0"/>
            </a:endParaRPr>
          </a:p>
          <a:p>
            <a:pPr eaLnBrk="1" fontAlgn="auto" hangingPunct="1">
              <a:spcBef>
                <a:spcPts val="0"/>
              </a:spcBef>
              <a:spcAft>
                <a:spcPts val="0"/>
              </a:spcAft>
              <a:buSzPct val="200000"/>
              <a:defRPr/>
            </a:pPr>
            <a:endParaRPr lang="en-US" sz="1500" b="1" dirty="0">
              <a:solidFill>
                <a:srgbClr val="6CB756"/>
              </a:solidFill>
              <a:latin typeface="Ubuntu Light" panose="020B0304030602030204" pitchFamily="34" charset="0"/>
            </a:endParaRPr>
          </a:p>
          <a:p>
            <a:pPr eaLnBrk="1" fontAlgn="auto" hangingPunct="1">
              <a:lnSpc>
                <a:spcPct val="150000"/>
              </a:lnSpc>
              <a:spcBef>
                <a:spcPts val="0"/>
              </a:spcBef>
              <a:spcAft>
                <a:spcPts val="0"/>
              </a:spcAft>
              <a:defRPr/>
            </a:pPr>
            <a:endParaRPr lang="en-US" sz="1350" dirty="0">
              <a:solidFill>
                <a:schemeClr val="bg2">
                  <a:lumMod val="25000"/>
                </a:schemeClr>
              </a:solidFill>
              <a:latin typeface="+mn-lt"/>
            </a:endParaRPr>
          </a:p>
          <a:p>
            <a:pPr marL="285750" indent="-285750" eaLnBrk="1" fontAlgn="auto" hangingPunct="1">
              <a:lnSpc>
                <a:spcPct val="150000"/>
              </a:lnSpc>
              <a:spcBef>
                <a:spcPts val="0"/>
              </a:spcBef>
              <a:spcAft>
                <a:spcPts val="0"/>
              </a:spcAft>
              <a:buBlip>
                <a:blip r:embed="rId3"/>
              </a:buBlip>
              <a:defRPr/>
            </a:pPr>
            <a:endParaRPr lang="en-US" sz="1350" dirty="0">
              <a:solidFill>
                <a:schemeClr val="bg2">
                  <a:lumMod val="25000"/>
                </a:schemeClr>
              </a:solidFill>
              <a:latin typeface="+mn-lt"/>
            </a:endParaRPr>
          </a:p>
          <a:p>
            <a:pPr marL="285750" indent="-285750" eaLnBrk="1" fontAlgn="auto" hangingPunct="1">
              <a:lnSpc>
                <a:spcPct val="150000"/>
              </a:lnSpc>
              <a:spcBef>
                <a:spcPts val="0"/>
              </a:spcBef>
              <a:spcAft>
                <a:spcPts val="0"/>
              </a:spcAft>
              <a:buBlip>
                <a:blip r:embed="rId3"/>
              </a:buBlip>
              <a:defRPr/>
            </a:pPr>
            <a:endParaRPr lang="en-US" sz="1350" dirty="0">
              <a:solidFill>
                <a:schemeClr val="bg2">
                  <a:lumMod val="25000"/>
                </a:schemeClr>
              </a:solidFill>
              <a:latin typeface="+mn-lt"/>
            </a:endParaRPr>
          </a:p>
        </p:txBody>
      </p:sp>
      <p:pic>
        <p:nvPicPr>
          <p:cNvPr id="7" name="Picture 6">
            <a:extLst>
              <a:ext uri="{FF2B5EF4-FFF2-40B4-BE49-F238E27FC236}">
                <a16:creationId xmlns:a16="http://schemas.microsoft.com/office/drawing/2014/main" id="{FD7CEDD4-A2EB-B273-FE0C-EB3631392736}"/>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2742029" y="1111154"/>
            <a:ext cx="6201783" cy="2991017"/>
          </a:xfrm>
          <a:prstGeom prst="rect">
            <a:avLst/>
          </a:prstGeom>
          <a:ln w="19050">
            <a:solidFill>
              <a:schemeClr val="tx1"/>
            </a:solidFill>
          </a:ln>
        </p:spPr>
      </p:pic>
      <p:pic>
        <p:nvPicPr>
          <p:cNvPr id="2" name="Picture 1">
            <a:extLst>
              <a:ext uri="{FF2B5EF4-FFF2-40B4-BE49-F238E27FC236}">
                <a16:creationId xmlns:a16="http://schemas.microsoft.com/office/drawing/2014/main" id="{616E219F-02E9-C63A-6469-73698386BFB9}"/>
              </a:ext>
            </a:extLst>
          </p:cNvPr>
          <p:cNvPicPr>
            <a:picLocks noChangeAspect="1"/>
          </p:cNvPicPr>
          <p:nvPr/>
        </p:nvPicPr>
        <p:blipFill>
          <a:blip r:embed="rId5" cstate="email">
            <a:extLst>
              <a:ext uri="{28A0092B-C50C-407E-A947-70E740481C1C}">
                <a14:useLocalDpi xmlns:a14="http://schemas.microsoft.com/office/drawing/2010/main"/>
              </a:ext>
            </a:extLst>
          </a:blip>
          <a:srcRect/>
          <a:stretch/>
        </p:blipFill>
        <p:spPr>
          <a:xfrm>
            <a:off x="7991129" y="110194"/>
            <a:ext cx="679734" cy="715890"/>
          </a:xfrm>
          <a:prstGeom prst="rect">
            <a:avLst/>
          </a:prstGeom>
        </p:spPr>
      </p:pic>
      <p:pic>
        <p:nvPicPr>
          <p:cNvPr id="3" name="Picture 2">
            <a:extLst>
              <a:ext uri="{FF2B5EF4-FFF2-40B4-BE49-F238E27FC236}">
                <a16:creationId xmlns:a16="http://schemas.microsoft.com/office/drawing/2014/main" id="{31558127-0088-AB7B-33A5-39E2BB66B75B}"/>
              </a:ext>
            </a:extLst>
          </p:cNvPr>
          <p:cNvPicPr>
            <a:picLocks noChangeAspect="1"/>
          </p:cNvPicPr>
          <p:nvPr/>
        </p:nvPicPr>
        <p:blipFill>
          <a:blip r:embed="rId6"/>
          <a:stretch>
            <a:fillRect/>
          </a:stretch>
        </p:blipFill>
        <p:spPr>
          <a:xfrm>
            <a:off x="4747247" y="4366037"/>
            <a:ext cx="2078392" cy="647940"/>
          </a:xfrm>
          <a:prstGeom prst="rect">
            <a:avLst/>
          </a:prstGeom>
        </p:spPr>
      </p:pic>
      <p:pic>
        <p:nvPicPr>
          <p:cNvPr id="5" name="Picture 4" descr="A black background with a black square&#10;&#10;Description automatically generated with medium confidence">
            <a:extLst>
              <a:ext uri="{FF2B5EF4-FFF2-40B4-BE49-F238E27FC236}">
                <a16:creationId xmlns:a16="http://schemas.microsoft.com/office/drawing/2014/main" id="{F6C11857-03F3-D3D9-28FB-7FA1C5AFB6E6}"/>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6931965" y="4425483"/>
            <a:ext cx="1856185" cy="472382"/>
          </a:xfrm>
          <a:prstGeom prst="rect">
            <a:avLst/>
          </a:prstGeom>
        </p:spPr>
      </p:pic>
      <p:sp>
        <p:nvSpPr>
          <p:cNvPr id="8" name="TextBox 7">
            <a:extLst>
              <a:ext uri="{FF2B5EF4-FFF2-40B4-BE49-F238E27FC236}">
                <a16:creationId xmlns:a16="http://schemas.microsoft.com/office/drawing/2014/main" id="{8502E673-E637-BA99-E449-ADBF74F2A4D0}"/>
              </a:ext>
            </a:extLst>
          </p:cNvPr>
          <p:cNvSpPr txBox="1"/>
          <p:nvPr/>
        </p:nvSpPr>
        <p:spPr>
          <a:xfrm>
            <a:off x="1674967" y="4897865"/>
            <a:ext cx="7176977" cy="338554"/>
          </a:xfrm>
          <a:prstGeom prst="rect">
            <a:avLst/>
          </a:prstGeom>
          <a:noFill/>
        </p:spPr>
        <p:txBody>
          <a:bodyPr wrap="square" rtlCol="0">
            <a:spAutoFit/>
          </a:bodyPr>
          <a:lstStyle/>
          <a:p>
            <a:pPr algn="r"/>
            <a:r>
              <a:rPr lang="en-GB" sz="800" dirty="0">
                <a:effectLst/>
                <a:latin typeface="Ubuntu" panose="020B0504030602030204" pitchFamily="34" charset="0"/>
              </a:rPr>
              <a:t>Copyright Universe of Engineering Ltd under license to Primary Engineer Ltd </a:t>
            </a:r>
            <a:r>
              <a:rPr lang="en-GB" sz="800" b="1" dirty="0">
                <a:effectLst/>
                <a:latin typeface="Ubuntu" panose="020B0504030602030204" pitchFamily="34" charset="0"/>
              </a:rPr>
              <a:t>2021-2024</a:t>
            </a:r>
            <a:endParaRPr lang="en-GB" sz="800" dirty="0">
              <a:effectLst/>
              <a:latin typeface="Ubuntu" panose="020B0504030602030204" pitchFamily="34" charset="0"/>
            </a:endParaRPr>
          </a:p>
          <a:p>
            <a:pPr algn="r"/>
            <a:endParaRPr lang="en-US" sz="800" dirty="0"/>
          </a:p>
        </p:txBody>
      </p:sp>
    </p:spTree>
    <p:extLst>
      <p:ext uri="{BB962C8B-B14F-4D97-AF65-F5344CB8AC3E}">
        <p14:creationId xmlns:p14="http://schemas.microsoft.com/office/powerpoint/2010/main" val="175499541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0">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8" name="TextBox 27">
            <a:extLst>
              <a:ext uri="{FF2B5EF4-FFF2-40B4-BE49-F238E27FC236}">
                <a16:creationId xmlns:a16="http://schemas.microsoft.com/office/drawing/2014/main" id="{E656213F-F5F3-250B-38C7-0550645645DC}"/>
              </a:ext>
            </a:extLst>
          </p:cNvPr>
          <p:cNvSpPr txBox="1"/>
          <p:nvPr/>
        </p:nvSpPr>
        <p:spPr>
          <a:xfrm>
            <a:off x="2712744" y="160254"/>
            <a:ext cx="5497400" cy="707886"/>
          </a:xfrm>
          <a:prstGeom prst="rect">
            <a:avLst/>
          </a:prstGeom>
          <a:noFill/>
        </p:spPr>
        <p:txBody>
          <a:bodyPr wrap="square" rtlCol="0">
            <a:spAutoFit/>
          </a:bodyPr>
          <a:lstStyle/>
          <a:p>
            <a:r>
              <a:rPr lang="en-GB" sz="2000" b="1" dirty="0">
                <a:solidFill>
                  <a:schemeClr val="bg1"/>
                </a:solidFill>
                <a:latin typeface="Ubuntu" panose="020B0504030602030204" pitchFamily="34" charset="0"/>
                <a:ea typeface="Ubuntu" panose="020B0504030602030204" pitchFamily="34" charset="0"/>
                <a:cs typeface="Ubuntu" panose="020B0504030602030204" pitchFamily="34" charset="0"/>
              </a:rPr>
              <a:t>UNDERSTANDING YOUR OWN </a:t>
            </a:r>
            <a:br>
              <a:rPr lang="en-GB" sz="2000" b="1" dirty="0">
                <a:solidFill>
                  <a:schemeClr val="bg1"/>
                </a:solidFill>
                <a:latin typeface="Ubuntu" panose="020B0504030602030204" pitchFamily="34" charset="0"/>
                <a:ea typeface="Ubuntu" panose="020B0504030602030204" pitchFamily="34" charset="0"/>
                <a:cs typeface="Ubuntu" panose="020B0504030602030204" pitchFamily="34" charset="0"/>
              </a:rPr>
            </a:br>
            <a:r>
              <a:rPr lang="en-GB" sz="2000" b="1" dirty="0">
                <a:solidFill>
                  <a:schemeClr val="bg1"/>
                </a:solidFill>
                <a:latin typeface="Ubuntu" panose="020B0504030602030204" pitchFamily="34" charset="0"/>
                <a:ea typeface="Ubuntu" panose="020B0504030602030204" pitchFamily="34" charset="0"/>
                <a:cs typeface="Ubuntu" panose="020B0504030602030204" pitchFamily="34" charset="0"/>
              </a:rPr>
              <a:t>CARBON FOOTPRINT</a:t>
            </a:r>
          </a:p>
        </p:txBody>
      </p:sp>
      <p:sp>
        <p:nvSpPr>
          <p:cNvPr id="3" name="TextBox 2">
            <a:extLst>
              <a:ext uri="{FF2B5EF4-FFF2-40B4-BE49-F238E27FC236}">
                <a16:creationId xmlns:a16="http://schemas.microsoft.com/office/drawing/2014/main" id="{653BA86C-8206-0566-54D7-87F9286272FA}"/>
              </a:ext>
            </a:extLst>
          </p:cNvPr>
          <p:cNvSpPr txBox="1"/>
          <p:nvPr/>
        </p:nvSpPr>
        <p:spPr>
          <a:xfrm>
            <a:off x="292056" y="1041329"/>
            <a:ext cx="4248488" cy="3093154"/>
          </a:xfrm>
          <a:prstGeom prst="rect">
            <a:avLst/>
          </a:prstGeom>
          <a:noFill/>
        </p:spPr>
        <p:txBody>
          <a:bodyPr wrap="square">
            <a:spAutoFit/>
          </a:bodyPr>
          <a:lstStyle/>
          <a:p>
            <a:pPr eaLnBrk="1" fontAlgn="auto" hangingPunct="1">
              <a:spcBef>
                <a:spcPts val="0"/>
              </a:spcBef>
              <a:spcAft>
                <a:spcPts val="0"/>
              </a:spcAft>
              <a:buSzPct val="200000"/>
              <a:defRPr/>
            </a:pPr>
            <a:r>
              <a:rPr lang="en-US" sz="1500" dirty="0">
                <a:latin typeface="Ubuntu" panose="020B0504030602030204" pitchFamily="34" charset="0"/>
              </a:rPr>
              <a:t>Use your individual totals for the week on the </a:t>
            </a:r>
            <a:r>
              <a:rPr lang="en-US" sz="1500" b="1" dirty="0">
                <a:latin typeface="Ubuntu" panose="020B0504030602030204" pitchFamily="34" charset="0"/>
              </a:rPr>
              <a:t>Household </a:t>
            </a:r>
            <a:r>
              <a:rPr lang="en-US" sz="1500" dirty="0">
                <a:latin typeface="Ubuntu" panose="020B0504030602030204" pitchFamily="34" charset="0"/>
              </a:rPr>
              <a:t>tab and enter them into the </a:t>
            </a:r>
            <a:r>
              <a:rPr lang="en-US" sz="1500" b="1" dirty="0">
                <a:solidFill>
                  <a:srgbClr val="6CB756"/>
                </a:solidFill>
                <a:latin typeface="Ubuntu" panose="020B0504030602030204" pitchFamily="34" charset="0"/>
              </a:rPr>
              <a:t>Green</a:t>
            </a:r>
            <a:r>
              <a:rPr lang="en-US" sz="1500" dirty="0">
                <a:latin typeface="Ubuntu" panose="020B0504030602030204" pitchFamily="34" charset="0"/>
              </a:rPr>
              <a:t> cells of the spreadsheet in the Team Member 1 section</a:t>
            </a:r>
          </a:p>
          <a:p>
            <a:pPr eaLnBrk="1" fontAlgn="auto" hangingPunct="1">
              <a:spcBef>
                <a:spcPts val="0"/>
              </a:spcBef>
              <a:spcAft>
                <a:spcPts val="0"/>
              </a:spcAft>
              <a:buSzPct val="200000"/>
              <a:defRPr/>
            </a:pPr>
            <a:endParaRPr lang="en-US" sz="1500" dirty="0">
              <a:latin typeface="Ubuntu" panose="020B0504030602030204" pitchFamily="34" charset="0"/>
            </a:endParaRPr>
          </a:p>
          <a:p>
            <a:pPr eaLnBrk="1" fontAlgn="auto" hangingPunct="1">
              <a:spcBef>
                <a:spcPts val="0"/>
              </a:spcBef>
              <a:spcAft>
                <a:spcPts val="0"/>
              </a:spcAft>
              <a:buSzPct val="200000"/>
              <a:defRPr/>
            </a:pPr>
            <a:r>
              <a:rPr lang="en-US" sz="1500" dirty="0">
                <a:latin typeface="Ubuntu" panose="020B0504030602030204" pitchFamily="34" charset="0"/>
              </a:rPr>
              <a:t>Watch what happens when you enter the number of hours into the </a:t>
            </a:r>
            <a:r>
              <a:rPr lang="en-US" sz="1500" b="1" dirty="0">
                <a:solidFill>
                  <a:srgbClr val="6CB756"/>
                </a:solidFill>
                <a:latin typeface="Ubuntu" panose="020B0504030602030204" pitchFamily="34" charset="0"/>
              </a:rPr>
              <a:t>Green</a:t>
            </a:r>
            <a:r>
              <a:rPr lang="en-US" sz="1500" dirty="0">
                <a:latin typeface="Ubuntu" panose="020B0504030602030204" pitchFamily="34" charset="0"/>
              </a:rPr>
              <a:t> column. See how the calculator works out how much energy you have used (</a:t>
            </a:r>
            <a:r>
              <a:rPr lang="en-US" sz="1500" dirty="0" err="1">
                <a:latin typeface="Ubuntu" panose="020B0504030602030204" pitchFamily="34" charset="0"/>
              </a:rPr>
              <a:t>KWh</a:t>
            </a:r>
            <a:r>
              <a:rPr lang="en-US" sz="1500" dirty="0">
                <a:latin typeface="Ubuntu" panose="020B0504030602030204" pitchFamily="34" charset="0"/>
              </a:rPr>
              <a:t>) and then converts this to how many Kg of C02 this produces. Make sure you enter only numbers (not words) into each of the cells. </a:t>
            </a:r>
          </a:p>
          <a:p>
            <a:pPr eaLnBrk="1" fontAlgn="auto" hangingPunct="1">
              <a:spcBef>
                <a:spcPts val="0"/>
              </a:spcBef>
              <a:spcAft>
                <a:spcPts val="0"/>
              </a:spcAft>
              <a:buSzPct val="200000"/>
              <a:defRPr/>
            </a:pPr>
            <a:endParaRPr lang="en-US" sz="1500" b="1" dirty="0">
              <a:solidFill>
                <a:srgbClr val="6CB756"/>
              </a:solidFill>
              <a:latin typeface="Ubuntu Light" panose="020B0304030602030204" pitchFamily="34" charset="0"/>
            </a:endParaRPr>
          </a:p>
        </p:txBody>
      </p:sp>
      <p:pic>
        <p:nvPicPr>
          <p:cNvPr id="6" name="Picture 5">
            <a:extLst>
              <a:ext uri="{FF2B5EF4-FFF2-40B4-BE49-F238E27FC236}">
                <a16:creationId xmlns:a16="http://schemas.microsoft.com/office/drawing/2014/main" id="{7800CC52-A245-6917-4702-63FD5CF4ECB6}"/>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540544" y="1084826"/>
            <a:ext cx="4379720" cy="3141221"/>
          </a:xfrm>
          <a:prstGeom prst="rect">
            <a:avLst/>
          </a:prstGeom>
        </p:spPr>
      </p:pic>
      <p:pic>
        <p:nvPicPr>
          <p:cNvPr id="2" name="Picture 1">
            <a:extLst>
              <a:ext uri="{FF2B5EF4-FFF2-40B4-BE49-F238E27FC236}">
                <a16:creationId xmlns:a16="http://schemas.microsoft.com/office/drawing/2014/main" id="{7A9593F6-8DB7-8FD8-B97A-0ADBCE0F0B34}"/>
              </a:ext>
            </a:extLst>
          </p:cNvPr>
          <p:cNvPicPr>
            <a:picLocks noChangeAspect="1"/>
          </p:cNvPicPr>
          <p:nvPr/>
        </p:nvPicPr>
        <p:blipFill>
          <a:blip r:embed="rId4" cstate="email">
            <a:extLst>
              <a:ext uri="{28A0092B-C50C-407E-A947-70E740481C1C}">
                <a14:useLocalDpi xmlns:a14="http://schemas.microsoft.com/office/drawing/2010/main"/>
              </a:ext>
            </a:extLst>
          </a:blip>
          <a:srcRect/>
          <a:stretch/>
        </p:blipFill>
        <p:spPr>
          <a:xfrm>
            <a:off x="7991129" y="110194"/>
            <a:ext cx="679734" cy="715890"/>
          </a:xfrm>
          <a:prstGeom prst="rect">
            <a:avLst/>
          </a:prstGeom>
        </p:spPr>
      </p:pic>
      <p:pic>
        <p:nvPicPr>
          <p:cNvPr id="4" name="Picture 3">
            <a:extLst>
              <a:ext uri="{FF2B5EF4-FFF2-40B4-BE49-F238E27FC236}">
                <a16:creationId xmlns:a16="http://schemas.microsoft.com/office/drawing/2014/main" id="{F1AD1468-655C-09C0-9838-8A731088CAE8}"/>
              </a:ext>
            </a:extLst>
          </p:cNvPr>
          <p:cNvPicPr>
            <a:picLocks noChangeAspect="1"/>
          </p:cNvPicPr>
          <p:nvPr/>
        </p:nvPicPr>
        <p:blipFill>
          <a:blip r:embed="rId5"/>
          <a:stretch>
            <a:fillRect/>
          </a:stretch>
        </p:blipFill>
        <p:spPr>
          <a:xfrm>
            <a:off x="4747247" y="4366037"/>
            <a:ext cx="2078392" cy="647940"/>
          </a:xfrm>
          <a:prstGeom prst="rect">
            <a:avLst/>
          </a:prstGeom>
        </p:spPr>
      </p:pic>
      <p:pic>
        <p:nvPicPr>
          <p:cNvPr id="5" name="Picture 4" descr="A black background with a black square&#10;&#10;Description automatically generated with medium confidence">
            <a:extLst>
              <a:ext uri="{FF2B5EF4-FFF2-40B4-BE49-F238E27FC236}">
                <a16:creationId xmlns:a16="http://schemas.microsoft.com/office/drawing/2014/main" id="{CF7B7147-8E1D-71D6-6AF4-B0486E31BEA3}"/>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6931965" y="4425483"/>
            <a:ext cx="1856185" cy="472382"/>
          </a:xfrm>
          <a:prstGeom prst="rect">
            <a:avLst/>
          </a:prstGeom>
        </p:spPr>
      </p:pic>
      <p:sp>
        <p:nvSpPr>
          <p:cNvPr id="7" name="TextBox 6">
            <a:extLst>
              <a:ext uri="{FF2B5EF4-FFF2-40B4-BE49-F238E27FC236}">
                <a16:creationId xmlns:a16="http://schemas.microsoft.com/office/drawing/2014/main" id="{C906A115-6D67-342A-D57A-2B74AD5795E2}"/>
              </a:ext>
            </a:extLst>
          </p:cNvPr>
          <p:cNvSpPr txBox="1"/>
          <p:nvPr/>
        </p:nvSpPr>
        <p:spPr>
          <a:xfrm>
            <a:off x="1674967" y="4897865"/>
            <a:ext cx="7176977" cy="338554"/>
          </a:xfrm>
          <a:prstGeom prst="rect">
            <a:avLst/>
          </a:prstGeom>
          <a:noFill/>
        </p:spPr>
        <p:txBody>
          <a:bodyPr wrap="square" rtlCol="0">
            <a:spAutoFit/>
          </a:bodyPr>
          <a:lstStyle/>
          <a:p>
            <a:pPr algn="r"/>
            <a:r>
              <a:rPr lang="en-GB" sz="800" dirty="0">
                <a:effectLst/>
                <a:latin typeface="Ubuntu" panose="020B0504030602030204" pitchFamily="34" charset="0"/>
              </a:rPr>
              <a:t>Copyright Universe of Engineering Ltd under license to Primary Engineer Ltd </a:t>
            </a:r>
            <a:r>
              <a:rPr lang="en-GB" sz="800" b="1" dirty="0">
                <a:effectLst/>
                <a:latin typeface="Ubuntu" panose="020B0504030602030204" pitchFamily="34" charset="0"/>
              </a:rPr>
              <a:t>2021-2024</a:t>
            </a:r>
            <a:endParaRPr lang="en-GB" sz="800" dirty="0">
              <a:effectLst/>
              <a:latin typeface="Ubuntu" panose="020B0504030602030204" pitchFamily="34" charset="0"/>
            </a:endParaRPr>
          </a:p>
          <a:p>
            <a:pPr algn="r"/>
            <a:endParaRPr lang="en-US" sz="800" dirty="0"/>
          </a:p>
        </p:txBody>
      </p:sp>
    </p:spTree>
    <p:extLst>
      <p:ext uri="{BB962C8B-B14F-4D97-AF65-F5344CB8AC3E}">
        <p14:creationId xmlns:p14="http://schemas.microsoft.com/office/powerpoint/2010/main" val="166405051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0">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4105F3EE-D3E9-AAB0-B1ED-2BF2E0D0CFAF}"/>
              </a:ext>
            </a:extLst>
          </p:cNvPr>
          <p:cNvSpPr txBox="1"/>
          <p:nvPr/>
        </p:nvSpPr>
        <p:spPr>
          <a:xfrm>
            <a:off x="226235" y="1084867"/>
            <a:ext cx="4248488" cy="1015663"/>
          </a:xfrm>
          <a:prstGeom prst="rect">
            <a:avLst/>
          </a:prstGeom>
          <a:noFill/>
        </p:spPr>
        <p:txBody>
          <a:bodyPr wrap="square">
            <a:spAutoFit/>
          </a:bodyPr>
          <a:lstStyle/>
          <a:p>
            <a:pPr eaLnBrk="1" fontAlgn="auto" hangingPunct="1">
              <a:spcBef>
                <a:spcPts val="0"/>
              </a:spcBef>
              <a:spcAft>
                <a:spcPts val="0"/>
              </a:spcAft>
              <a:buSzPct val="200000"/>
              <a:defRPr/>
            </a:pPr>
            <a:r>
              <a:rPr lang="en-US" sz="1500" dirty="0">
                <a:latin typeface="Ubuntu" panose="020B0504030602030204" pitchFamily="34" charset="0"/>
              </a:rPr>
              <a:t>In the </a:t>
            </a:r>
            <a:r>
              <a:rPr lang="en-US" sz="1500" b="1" dirty="0">
                <a:latin typeface="Ubuntu" panose="020B0504030602030204" pitchFamily="34" charset="0"/>
              </a:rPr>
              <a:t>Power and CO2 </a:t>
            </a:r>
            <a:r>
              <a:rPr lang="en-US" sz="1500" dirty="0">
                <a:latin typeface="Ubuntu" panose="020B0504030602030204" pitchFamily="34" charset="0"/>
              </a:rPr>
              <a:t>tab at the bottom of the calculator, you will find all the relevant power data for individual types of household products</a:t>
            </a:r>
            <a:endParaRPr lang="en-US" sz="1500" b="1" dirty="0">
              <a:solidFill>
                <a:srgbClr val="6CB756"/>
              </a:solidFill>
              <a:latin typeface="Ubuntu Light" panose="020B0304030602030204" pitchFamily="34" charset="0"/>
            </a:endParaRPr>
          </a:p>
        </p:txBody>
      </p:sp>
      <p:sp>
        <p:nvSpPr>
          <p:cNvPr id="8" name="TextBox 7">
            <a:extLst>
              <a:ext uri="{FF2B5EF4-FFF2-40B4-BE49-F238E27FC236}">
                <a16:creationId xmlns:a16="http://schemas.microsoft.com/office/drawing/2014/main" id="{174A1618-09E5-E626-9E66-003CA828DF69}"/>
              </a:ext>
            </a:extLst>
          </p:cNvPr>
          <p:cNvSpPr txBox="1"/>
          <p:nvPr/>
        </p:nvSpPr>
        <p:spPr>
          <a:xfrm>
            <a:off x="2712744" y="160254"/>
            <a:ext cx="5497400" cy="707886"/>
          </a:xfrm>
          <a:prstGeom prst="rect">
            <a:avLst/>
          </a:prstGeom>
          <a:noFill/>
        </p:spPr>
        <p:txBody>
          <a:bodyPr wrap="square" rtlCol="0">
            <a:spAutoFit/>
          </a:bodyPr>
          <a:lstStyle/>
          <a:p>
            <a:r>
              <a:rPr lang="en-GB" sz="2000" b="1" dirty="0">
                <a:solidFill>
                  <a:schemeClr val="bg1"/>
                </a:solidFill>
                <a:latin typeface="Ubuntu" panose="020B0504030602030204" pitchFamily="34" charset="0"/>
                <a:ea typeface="Ubuntu" panose="020B0504030602030204" pitchFamily="34" charset="0"/>
                <a:cs typeface="Ubuntu" panose="020B0504030602030204" pitchFamily="34" charset="0"/>
              </a:rPr>
              <a:t>UNDERSTANDING YOUR OWN </a:t>
            </a:r>
            <a:br>
              <a:rPr lang="en-GB" sz="2000" b="1" dirty="0">
                <a:solidFill>
                  <a:schemeClr val="bg1"/>
                </a:solidFill>
                <a:latin typeface="Ubuntu" panose="020B0504030602030204" pitchFamily="34" charset="0"/>
                <a:ea typeface="Ubuntu" panose="020B0504030602030204" pitchFamily="34" charset="0"/>
                <a:cs typeface="Ubuntu" panose="020B0504030602030204" pitchFamily="34" charset="0"/>
              </a:rPr>
            </a:br>
            <a:r>
              <a:rPr lang="en-GB" sz="2000" b="1" dirty="0">
                <a:solidFill>
                  <a:schemeClr val="bg1"/>
                </a:solidFill>
                <a:latin typeface="Ubuntu" panose="020B0504030602030204" pitchFamily="34" charset="0"/>
                <a:ea typeface="Ubuntu" panose="020B0504030602030204" pitchFamily="34" charset="0"/>
                <a:cs typeface="Ubuntu" panose="020B0504030602030204" pitchFamily="34" charset="0"/>
              </a:rPr>
              <a:t>CARBON FOOTPRINT</a:t>
            </a:r>
          </a:p>
        </p:txBody>
      </p:sp>
      <p:sp>
        <p:nvSpPr>
          <p:cNvPr id="9" name="TextBox 8">
            <a:extLst>
              <a:ext uri="{FF2B5EF4-FFF2-40B4-BE49-F238E27FC236}">
                <a16:creationId xmlns:a16="http://schemas.microsoft.com/office/drawing/2014/main" id="{628F7EF8-B6AB-A5C7-4032-FF87528B2318}"/>
              </a:ext>
            </a:extLst>
          </p:cNvPr>
          <p:cNvSpPr txBox="1"/>
          <p:nvPr/>
        </p:nvSpPr>
        <p:spPr>
          <a:xfrm>
            <a:off x="226235" y="2931218"/>
            <a:ext cx="4248488" cy="1015663"/>
          </a:xfrm>
          <a:prstGeom prst="rect">
            <a:avLst/>
          </a:prstGeom>
          <a:noFill/>
        </p:spPr>
        <p:txBody>
          <a:bodyPr wrap="square">
            <a:spAutoFit/>
          </a:bodyPr>
          <a:lstStyle/>
          <a:p>
            <a:pPr eaLnBrk="1" fontAlgn="auto" hangingPunct="1">
              <a:spcBef>
                <a:spcPts val="0"/>
              </a:spcBef>
              <a:spcAft>
                <a:spcPts val="0"/>
              </a:spcAft>
              <a:buSzPct val="200000"/>
              <a:defRPr/>
            </a:pPr>
            <a:r>
              <a:rPr lang="en-US" sz="1500" dirty="0">
                <a:latin typeface="Ubuntu" panose="020B0504030602030204" pitchFamily="34" charset="0"/>
              </a:rPr>
              <a:t>This isn’t an exhaustive list, but it will help you understand where the energy and CO2 production calculations come from. </a:t>
            </a:r>
          </a:p>
          <a:p>
            <a:pPr eaLnBrk="1" fontAlgn="auto" hangingPunct="1">
              <a:spcBef>
                <a:spcPts val="0"/>
              </a:spcBef>
              <a:spcAft>
                <a:spcPts val="0"/>
              </a:spcAft>
              <a:buSzPct val="200000"/>
              <a:defRPr/>
            </a:pPr>
            <a:endParaRPr lang="en-US" sz="1500" dirty="0">
              <a:latin typeface="Ubuntu" panose="020B0504030602030204" pitchFamily="34" charset="0"/>
            </a:endParaRPr>
          </a:p>
        </p:txBody>
      </p:sp>
      <p:pic>
        <p:nvPicPr>
          <p:cNvPr id="10" name="Picture 9">
            <a:extLst>
              <a:ext uri="{FF2B5EF4-FFF2-40B4-BE49-F238E27FC236}">
                <a16:creationId xmlns:a16="http://schemas.microsoft.com/office/drawing/2014/main" id="{65A71CC4-ABB5-B8B6-F163-0CA731897449}"/>
              </a:ext>
            </a:extLst>
          </p:cNvPr>
          <p:cNvPicPr>
            <a:picLocks noChangeAspect="1"/>
          </p:cNvPicPr>
          <p:nvPr/>
        </p:nvPicPr>
        <p:blipFill>
          <a:blip r:embed="rId3"/>
          <a:stretch>
            <a:fillRect/>
          </a:stretch>
        </p:blipFill>
        <p:spPr>
          <a:xfrm>
            <a:off x="831482" y="2317257"/>
            <a:ext cx="1958020" cy="413666"/>
          </a:xfrm>
          <a:prstGeom prst="rect">
            <a:avLst/>
          </a:prstGeom>
        </p:spPr>
      </p:pic>
      <p:pic>
        <p:nvPicPr>
          <p:cNvPr id="11" name="Picture 10">
            <a:extLst>
              <a:ext uri="{FF2B5EF4-FFF2-40B4-BE49-F238E27FC236}">
                <a16:creationId xmlns:a16="http://schemas.microsoft.com/office/drawing/2014/main" id="{1AAB9F59-1CBD-D282-43B0-DF02D42EF619}"/>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4506659" y="1084867"/>
            <a:ext cx="2238321" cy="3265049"/>
          </a:xfrm>
          <a:prstGeom prst="rect">
            <a:avLst/>
          </a:prstGeom>
        </p:spPr>
      </p:pic>
      <p:pic>
        <p:nvPicPr>
          <p:cNvPr id="2" name="Picture 1">
            <a:extLst>
              <a:ext uri="{FF2B5EF4-FFF2-40B4-BE49-F238E27FC236}">
                <a16:creationId xmlns:a16="http://schemas.microsoft.com/office/drawing/2014/main" id="{05785C43-9FC6-30E6-EF33-8815555CB402}"/>
              </a:ext>
            </a:extLst>
          </p:cNvPr>
          <p:cNvPicPr>
            <a:picLocks noChangeAspect="1"/>
          </p:cNvPicPr>
          <p:nvPr/>
        </p:nvPicPr>
        <p:blipFill>
          <a:blip r:embed="rId5" cstate="email">
            <a:extLst>
              <a:ext uri="{28A0092B-C50C-407E-A947-70E740481C1C}">
                <a14:useLocalDpi xmlns:a14="http://schemas.microsoft.com/office/drawing/2010/main"/>
              </a:ext>
            </a:extLst>
          </a:blip>
          <a:srcRect/>
          <a:stretch/>
        </p:blipFill>
        <p:spPr>
          <a:xfrm>
            <a:off x="7991129" y="110194"/>
            <a:ext cx="679734" cy="715890"/>
          </a:xfrm>
          <a:prstGeom prst="rect">
            <a:avLst/>
          </a:prstGeom>
        </p:spPr>
      </p:pic>
      <p:pic>
        <p:nvPicPr>
          <p:cNvPr id="3" name="Picture 2">
            <a:extLst>
              <a:ext uri="{FF2B5EF4-FFF2-40B4-BE49-F238E27FC236}">
                <a16:creationId xmlns:a16="http://schemas.microsoft.com/office/drawing/2014/main" id="{EE5F9F7F-2286-BDC1-95E1-41936CEA6B8A}"/>
              </a:ext>
            </a:extLst>
          </p:cNvPr>
          <p:cNvPicPr>
            <a:picLocks noChangeAspect="1"/>
          </p:cNvPicPr>
          <p:nvPr/>
        </p:nvPicPr>
        <p:blipFill>
          <a:blip r:embed="rId6"/>
          <a:stretch>
            <a:fillRect/>
          </a:stretch>
        </p:blipFill>
        <p:spPr>
          <a:xfrm>
            <a:off x="4747247" y="4366037"/>
            <a:ext cx="2078392" cy="647940"/>
          </a:xfrm>
          <a:prstGeom prst="rect">
            <a:avLst/>
          </a:prstGeom>
        </p:spPr>
      </p:pic>
      <p:pic>
        <p:nvPicPr>
          <p:cNvPr id="4" name="Picture 3" descr="A black background with a black square&#10;&#10;Description automatically generated with medium confidence">
            <a:extLst>
              <a:ext uri="{FF2B5EF4-FFF2-40B4-BE49-F238E27FC236}">
                <a16:creationId xmlns:a16="http://schemas.microsoft.com/office/drawing/2014/main" id="{2EDB1142-4DB2-12C8-E78D-4AC35653D361}"/>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6931965" y="4425483"/>
            <a:ext cx="1856185" cy="472382"/>
          </a:xfrm>
          <a:prstGeom prst="rect">
            <a:avLst/>
          </a:prstGeom>
        </p:spPr>
      </p:pic>
      <p:sp>
        <p:nvSpPr>
          <p:cNvPr id="6" name="TextBox 5">
            <a:extLst>
              <a:ext uri="{FF2B5EF4-FFF2-40B4-BE49-F238E27FC236}">
                <a16:creationId xmlns:a16="http://schemas.microsoft.com/office/drawing/2014/main" id="{DC2339A9-F2B5-C457-E29D-DC9A8526B361}"/>
              </a:ext>
            </a:extLst>
          </p:cNvPr>
          <p:cNvSpPr txBox="1"/>
          <p:nvPr/>
        </p:nvSpPr>
        <p:spPr>
          <a:xfrm>
            <a:off x="1674967" y="4897865"/>
            <a:ext cx="7176977" cy="338554"/>
          </a:xfrm>
          <a:prstGeom prst="rect">
            <a:avLst/>
          </a:prstGeom>
          <a:noFill/>
        </p:spPr>
        <p:txBody>
          <a:bodyPr wrap="square" rtlCol="0">
            <a:spAutoFit/>
          </a:bodyPr>
          <a:lstStyle/>
          <a:p>
            <a:pPr algn="r"/>
            <a:r>
              <a:rPr lang="en-GB" sz="800" dirty="0">
                <a:effectLst/>
                <a:latin typeface="Ubuntu" panose="020B0504030602030204" pitchFamily="34" charset="0"/>
              </a:rPr>
              <a:t>Copyright Universe of Engineering Ltd under license to Primary Engineer Ltd </a:t>
            </a:r>
            <a:r>
              <a:rPr lang="en-GB" sz="800" b="1" dirty="0">
                <a:effectLst/>
                <a:latin typeface="Ubuntu" panose="020B0504030602030204" pitchFamily="34" charset="0"/>
              </a:rPr>
              <a:t>2021-2024</a:t>
            </a:r>
            <a:endParaRPr lang="en-GB" sz="800" dirty="0">
              <a:effectLst/>
              <a:latin typeface="Ubuntu" panose="020B0504030602030204" pitchFamily="34" charset="0"/>
            </a:endParaRPr>
          </a:p>
          <a:p>
            <a:pPr algn="r"/>
            <a:endParaRPr lang="en-US" sz="800" dirty="0"/>
          </a:p>
        </p:txBody>
      </p:sp>
    </p:spTree>
    <p:extLst>
      <p:ext uri="{BB962C8B-B14F-4D97-AF65-F5344CB8AC3E}">
        <p14:creationId xmlns:p14="http://schemas.microsoft.com/office/powerpoint/2010/main" val="339356634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0">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FF9C7A59-CB65-781E-EA4E-3A240B608F09}"/>
              </a:ext>
            </a:extLst>
          </p:cNvPr>
          <p:cNvSpPr txBox="1"/>
          <p:nvPr/>
        </p:nvSpPr>
        <p:spPr>
          <a:xfrm>
            <a:off x="292056" y="1163531"/>
            <a:ext cx="4163212" cy="3093154"/>
          </a:xfrm>
          <a:prstGeom prst="rect">
            <a:avLst/>
          </a:prstGeom>
          <a:noFill/>
        </p:spPr>
        <p:txBody>
          <a:bodyPr wrap="square">
            <a:spAutoFit/>
          </a:bodyPr>
          <a:lstStyle/>
          <a:p>
            <a:pPr eaLnBrk="1" fontAlgn="auto" hangingPunct="1">
              <a:spcBef>
                <a:spcPts val="0"/>
              </a:spcBef>
              <a:spcAft>
                <a:spcPts val="0"/>
              </a:spcAft>
              <a:buSzPct val="200000"/>
              <a:defRPr/>
            </a:pPr>
            <a:r>
              <a:rPr lang="en-US" sz="1500" dirty="0">
                <a:latin typeface="Ubuntu" panose="020B0504030602030204" pitchFamily="34" charset="0"/>
              </a:rPr>
              <a:t>If any of your items cannot be found here, you may have to do a simple internet search to find how much power in kilowatts your item uses and enter into this the green section on the Power &amp; CO2 Data Tab</a:t>
            </a:r>
          </a:p>
          <a:p>
            <a:pPr eaLnBrk="1" fontAlgn="auto" hangingPunct="1">
              <a:spcBef>
                <a:spcPts val="0"/>
              </a:spcBef>
              <a:spcAft>
                <a:spcPts val="0"/>
              </a:spcAft>
              <a:buSzPct val="200000"/>
              <a:defRPr/>
            </a:pPr>
            <a:endParaRPr lang="en-US" sz="1500" dirty="0">
              <a:latin typeface="Ubuntu" panose="020B0504030602030204" pitchFamily="34" charset="0"/>
            </a:endParaRPr>
          </a:p>
          <a:p>
            <a:pPr eaLnBrk="1" fontAlgn="auto" hangingPunct="1">
              <a:spcBef>
                <a:spcPts val="0"/>
              </a:spcBef>
              <a:spcAft>
                <a:spcPts val="0"/>
              </a:spcAft>
              <a:buSzPct val="200000"/>
              <a:defRPr/>
            </a:pPr>
            <a:r>
              <a:rPr lang="en-US" sz="1500" dirty="0">
                <a:latin typeface="Ubuntu" panose="020B0504030602030204" pitchFamily="34" charset="0"/>
              </a:rPr>
              <a:t>Once you have entered the item name and power usage, go back to the Household tab and click on the grey box in the Item Name cell and find the item you added. Tick the box and your new item should now be on the spreadsheet.</a:t>
            </a:r>
          </a:p>
          <a:p>
            <a:pPr eaLnBrk="1" fontAlgn="auto" hangingPunct="1">
              <a:spcBef>
                <a:spcPts val="0"/>
              </a:spcBef>
              <a:spcAft>
                <a:spcPts val="0"/>
              </a:spcAft>
              <a:buSzPct val="200000"/>
              <a:defRPr/>
            </a:pPr>
            <a:endParaRPr lang="en-US" sz="1500" b="1" dirty="0">
              <a:solidFill>
                <a:srgbClr val="6CB756"/>
              </a:solidFill>
              <a:latin typeface="Ubuntu Light" panose="020B0304030602030204" pitchFamily="34" charset="0"/>
            </a:endParaRPr>
          </a:p>
        </p:txBody>
      </p:sp>
      <p:sp>
        <p:nvSpPr>
          <p:cNvPr id="6" name="TextBox 5">
            <a:extLst>
              <a:ext uri="{FF2B5EF4-FFF2-40B4-BE49-F238E27FC236}">
                <a16:creationId xmlns:a16="http://schemas.microsoft.com/office/drawing/2014/main" id="{48C5A6A2-907B-D956-4BDC-02F33129402B}"/>
              </a:ext>
            </a:extLst>
          </p:cNvPr>
          <p:cNvSpPr txBox="1"/>
          <p:nvPr/>
        </p:nvSpPr>
        <p:spPr>
          <a:xfrm>
            <a:off x="2742029" y="131956"/>
            <a:ext cx="5497400" cy="707886"/>
          </a:xfrm>
          <a:prstGeom prst="rect">
            <a:avLst/>
          </a:prstGeom>
          <a:noFill/>
        </p:spPr>
        <p:txBody>
          <a:bodyPr wrap="square" rtlCol="0">
            <a:spAutoFit/>
          </a:bodyPr>
          <a:lstStyle/>
          <a:p>
            <a:r>
              <a:rPr lang="en-GB" sz="2000" b="1" dirty="0">
                <a:solidFill>
                  <a:schemeClr val="bg1"/>
                </a:solidFill>
                <a:latin typeface="Ubuntu" panose="020B0504030602030204" pitchFamily="34" charset="0"/>
                <a:ea typeface="Ubuntu" panose="020B0504030602030204" pitchFamily="34" charset="0"/>
                <a:cs typeface="Ubuntu" panose="020B0504030602030204" pitchFamily="34" charset="0"/>
              </a:rPr>
              <a:t>UNDERSTANDING YOUR OWN </a:t>
            </a:r>
          </a:p>
          <a:p>
            <a:r>
              <a:rPr lang="en-GB" sz="2000" b="1" dirty="0">
                <a:solidFill>
                  <a:schemeClr val="bg1"/>
                </a:solidFill>
                <a:latin typeface="Ubuntu" panose="020B0504030602030204" pitchFamily="34" charset="0"/>
                <a:ea typeface="Ubuntu" panose="020B0504030602030204" pitchFamily="34" charset="0"/>
                <a:cs typeface="Ubuntu" panose="020B0504030602030204" pitchFamily="34" charset="0"/>
              </a:rPr>
              <a:t>CARBON FOOTPRINT</a:t>
            </a:r>
          </a:p>
        </p:txBody>
      </p:sp>
      <p:pic>
        <p:nvPicPr>
          <p:cNvPr id="7" name="Picture 6">
            <a:extLst>
              <a:ext uri="{FF2B5EF4-FFF2-40B4-BE49-F238E27FC236}">
                <a16:creationId xmlns:a16="http://schemas.microsoft.com/office/drawing/2014/main" id="{3B517D03-9CA7-3290-6DE6-4444746026B2}"/>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4688734" y="1569015"/>
            <a:ext cx="2452094" cy="873544"/>
          </a:xfrm>
          <a:prstGeom prst="rect">
            <a:avLst/>
          </a:prstGeom>
        </p:spPr>
      </p:pic>
      <p:pic>
        <p:nvPicPr>
          <p:cNvPr id="8" name="Picture 7">
            <a:extLst>
              <a:ext uri="{FF2B5EF4-FFF2-40B4-BE49-F238E27FC236}">
                <a16:creationId xmlns:a16="http://schemas.microsoft.com/office/drawing/2014/main" id="{5D7C46D6-D6AA-543D-B991-28B548FFB86E}"/>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7208034" y="1279937"/>
            <a:ext cx="1643910" cy="1629590"/>
          </a:xfrm>
          <a:prstGeom prst="rect">
            <a:avLst/>
          </a:prstGeom>
          <a:ln w="19050">
            <a:solidFill>
              <a:schemeClr val="tx1"/>
            </a:solidFill>
          </a:ln>
        </p:spPr>
      </p:pic>
      <p:pic>
        <p:nvPicPr>
          <p:cNvPr id="9" name="Picture 8">
            <a:extLst>
              <a:ext uri="{FF2B5EF4-FFF2-40B4-BE49-F238E27FC236}">
                <a16:creationId xmlns:a16="http://schemas.microsoft.com/office/drawing/2014/main" id="{7A973DC2-10B2-F27E-485E-5A3A6B1167ED}"/>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4455268" y="3178400"/>
            <a:ext cx="4396977" cy="342444"/>
          </a:xfrm>
          <a:prstGeom prst="rect">
            <a:avLst/>
          </a:prstGeom>
        </p:spPr>
      </p:pic>
      <p:pic>
        <p:nvPicPr>
          <p:cNvPr id="2" name="Picture 1">
            <a:extLst>
              <a:ext uri="{FF2B5EF4-FFF2-40B4-BE49-F238E27FC236}">
                <a16:creationId xmlns:a16="http://schemas.microsoft.com/office/drawing/2014/main" id="{165AA81C-D518-C1E2-B023-5552AB2D0A2F}"/>
              </a:ext>
            </a:extLst>
          </p:cNvPr>
          <p:cNvPicPr>
            <a:picLocks noChangeAspect="1"/>
          </p:cNvPicPr>
          <p:nvPr/>
        </p:nvPicPr>
        <p:blipFill>
          <a:blip r:embed="rId6" cstate="email">
            <a:extLst>
              <a:ext uri="{28A0092B-C50C-407E-A947-70E740481C1C}">
                <a14:useLocalDpi xmlns:a14="http://schemas.microsoft.com/office/drawing/2010/main"/>
              </a:ext>
            </a:extLst>
          </a:blip>
          <a:srcRect/>
          <a:stretch/>
        </p:blipFill>
        <p:spPr>
          <a:xfrm>
            <a:off x="7991129" y="110194"/>
            <a:ext cx="679734" cy="715890"/>
          </a:xfrm>
          <a:prstGeom prst="rect">
            <a:avLst/>
          </a:prstGeom>
        </p:spPr>
      </p:pic>
      <p:pic>
        <p:nvPicPr>
          <p:cNvPr id="4" name="Picture 3">
            <a:extLst>
              <a:ext uri="{FF2B5EF4-FFF2-40B4-BE49-F238E27FC236}">
                <a16:creationId xmlns:a16="http://schemas.microsoft.com/office/drawing/2014/main" id="{28F493BF-58E8-6A52-F47B-02DCF3839115}"/>
              </a:ext>
            </a:extLst>
          </p:cNvPr>
          <p:cNvPicPr>
            <a:picLocks noChangeAspect="1"/>
          </p:cNvPicPr>
          <p:nvPr/>
        </p:nvPicPr>
        <p:blipFill>
          <a:blip r:embed="rId7"/>
          <a:stretch>
            <a:fillRect/>
          </a:stretch>
        </p:blipFill>
        <p:spPr>
          <a:xfrm>
            <a:off x="4747247" y="4366037"/>
            <a:ext cx="2078392" cy="647940"/>
          </a:xfrm>
          <a:prstGeom prst="rect">
            <a:avLst/>
          </a:prstGeom>
        </p:spPr>
      </p:pic>
      <p:pic>
        <p:nvPicPr>
          <p:cNvPr id="5" name="Picture 4" descr="A black background with a black square&#10;&#10;Description automatically generated with medium confidence">
            <a:extLst>
              <a:ext uri="{FF2B5EF4-FFF2-40B4-BE49-F238E27FC236}">
                <a16:creationId xmlns:a16="http://schemas.microsoft.com/office/drawing/2014/main" id="{5493B561-5E96-7209-DA86-57E4110C7CA5}"/>
              </a:ext>
            </a:extLst>
          </p:cNvPr>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6931965" y="4425483"/>
            <a:ext cx="1856185" cy="472382"/>
          </a:xfrm>
          <a:prstGeom prst="rect">
            <a:avLst/>
          </a:prstGeom>
        </p:spPr>
      </p:pic>
      <p:sp>
        <p:nvSpPr>
          <p:cNvPr id="10" name="TextBox 9">
            <a:extLst>
              <a:ext uri="{FF2B5EF4-FFF2-40B4-BE49-F238E27FC236}">
                <a16:creationId xmlns:a16="http://schemas.microsoft.com/office/drawing/2014/main" id="{212754A8-E973-4023-4770-DF44D4AC57E8}"/>
              </a:ext>
            </a:extLst>
          </p:cNvPr>
          <p:cNvSpPr txBox="1"/>
          <p:nvPr/>
        </p:nvSpPr>
        <p:spPr>
          <a:xfrm>
            <a:off x="1674967" y="4897865"/>
            <a:ext cx="7176977" cy="338554"/>
          </a:xfrm>
          <a:prstGeom prst="rect">
            <a:avLst/>
          </a:prstGeom>
          <a:noFill/>
        </p:spPr>
        <p:txBody>
          <a:bodyPr wrap="square" rtlCol="0">
            <a:spAutoFit/>
          </a:bodyPr>
          <a:lstStyle/>
          <a:p>
            <a:pPr algn="r"/>
            <a:r>
              <a:rPr lang="en-GB" sz="800" dirty="0">
                <a:effectLst/>
                <a:latin typeface="Ubuntu" panose="020B0504030602030204" pitchFamily="34" charset="0"/>
              </a:rPr>
              <a:t>Copyright Universe of Engineering Ltd under license to Primary Engineer Ltd </a:t>
            </a:r>
            <a:r>
              <a:rPr lang="en-GB" sz="800" b="1" dirty="0">
                <a:effectLst/>
                <a:latin typeface="Ubuntu" panose="020B0504030602030204" pitchFamily="34" charset="0"/>
              </a:rPr>
              <a:t>2021-2024</a:t>
            </a:r>
            <a:endParaRPr lang="en-GB" sz="800" dirty="0">
              <a:effectLst/>
              <a:latin typeface="Ubuntu" panose="020B0504030602030204" pitchFamily="34" charset="0"/>
            </a:endParaRPr>
          </a:p>
          <a:p>
            <a:pPr algn="r"/>
            <a:endParaRPr lang="en-US" sz="800" dirty="0"/>
          </a:p>
        </p:txBody>
      </p:sp>
    </p:spTree>
    <p:extLst>
      <p:ext uri="{BB962C8B-B14F-4D97-AF65-F5344CB8AC3E}">
        <p14:creationId xmlns:p14="http://schemas.microsoft.com/office/powerpoint/2010/main" val="96491864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0">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3" name="TextBox 12">
            <a:extLst>
              <a:ext uri="{FF2B5EF4-FFF2-40B4-BE49-F238E27FC236}">
                <a16:creationId xmlns:a16="http://schemas.microsoft.com/office/drawing/2014/main" id="{698FA396-C020-4ABD-ED41-8ED3DE2E338E}"/>
              </a:ext>
            </a:extLst>
          </p:cNvPr>
          <p:cNvSpPr txBox="1"/>
          <p:nvPr/>
        </p:nvSpPr>
        <p:spPr>
          <a:xfrm>
            <a:off x="292056" y="1163531"/>
            <a:ext cx="4814965" cy="3323987"/>
          </a:xfrm>
          <a:prstGeom prst="rect">
            <a:avLst/>
          </a:prstGeom>
          <a:noFill/>
        </p:spPr>
        <p:txBody>
          <a:bodyPr wrap="square">
            <a:spAutoFit/>
          </a:bodyPr>
          <a:lstStyle/>
          <a:p>
            <a:pPr eaLnBrk="1" fontAlgn="auto" hangingPunct="1">
              <a:spcBef>
                <a:spcPts val="0"/>
              </a:spcBef>
              <a:spcAft>
                <a:spcPts val="0"/>
              </a:spcAft>
              <a:buSzPct val="200000"/>
              <a:defRPr/>
            </a:pPr>
            <a:r>
              <a:rPr lang="en-US" sz="1500" dirty="0">
                <a:latin typeface="Ubuntu" panose="020B0504030602030204" pitchFamily="34" charset="0"/>
              </a:rPr>
              <a:t>Filling in the data for travel is similar to the Household Energy calculator. Here, you should enter the distance travelled for each transport type in the </a:t>
            </a:r>
            <a:r>
              <a:rPr lang="en-US" sz="1500" b="1" dirty="0">
                <a:solidFill>
                  <a:srgbClr val="6CB756"/>
                </a:solidFill>
                <a:latin typeface="Ubuntu" panose="020B0504030602030204" pitchFamily="34" charset="0"/>
              </a:rPr>
              <a:t>green</a:t>
            </a:r>
            <a:r>
              <a:rPr lang="en-US" sz="1500" dirty="0">
                <a:latin typeface="Ubuntu" panose="020B0504030602030204" pitchFamily="34" charset="0"/>
              </a:rPr>
              <a:t> cells.</a:t>
            </a:r>
          </a:p>
          <a:p>
            <a:pPr eaLnBrk="1" fontAlgn="auto" hangingPunct="1">
              <a:spcBef>
                <a:spcPts val="0"/>
              </a:spcBef>
              <a:spcAft>
                <a:spcPts val="0"/>
              </a:spcAft>
              <a:buSzPct val="200000"/>
              <a:defRPr/>
            </a:pPr>
            <a:endParaRPr lang="en-US" sz="1500" dirty="0">
              <a:latin typeface="Ubuntu" panose="020B0504030602030204" pitchFamily="34" charset="0"/>
            </a:endParaRPr>
          </a:p>
          <a:p>
            <a:pPr eaLnBrk="1" fontAlgn="auto" hangingPunct="1">
              <a:spcBef>
                <a:spcPts val="0"/>
              </a:spcBef>
              <a:spcAft>
                <a:spcPts val="0"/>
              </a:spcAft>
              <a:buSzPct val="200000"/>
              <a:defRPr/>
            </a:pPr>
            <a:r>
              <a:rPr lang="en-US" sz="1500" dirty="0">
                <a:latin typeface="Ubuntu" panose="020B0504030602030204" pitchFamily="34" charset="0"/>
              </a:rPr>
              <a:t>If you were in a road vehicle such as a car, you should also enter the number of passengers in the second row of</a:t>
            </a:r>
            <a:r>
              <a:rPr lang="en-US" sz="1500" b="1" dirty="0">
                <a:solidFill>
                  <a:srgbClr val="6CB756"/>
                </a:solidFill>
                <a:latin typeface="Ubuntu" panose="020B0504030602030204" pitchFamily="34" charset="0"/>
              </a:rPr>
              <a:t> green </a:t>
            </a:r>
            <a:r>
              <a:rPr lang="en-US" sz="1500" dirty="0">
                <a:latin typeface="Ubuntu" panose="020B0504030602030204" pitchFamily="34" charset="0"/>
              </a:rPr>
              <a:t>cells in the 2nd column.</a:t>
            </a:r>
          </a:p>
          <a:p>
            <a:pPr eaLnBrk="1" fontAlgn="auto" hangingPunct="1">
              <a:spcBef>
                <a:spcPts val="0"/>
              </a:spcBef>
              <a:spcAft>
                <a:spcPts val="0"/>
              </a:spcAft>
              <a:buSzPct val="200000"/>
              <a:defRPr/>
            </a:pPr>
            <a:endParaRPr lang="en-US" sz="1500" dirty="0">
              <a:latin typeface="Ubuntu" panose="020B0504030602030204" pitchFamily="34" charset="0"/>
            </a:endParaRPr>
          </a:p>
          <a:p>
            <a:pPr eaLnBrk="1" fontAlgn="auto" hangingPunct="1">
              <a:spcBef>
                <a:spcPts val="0"/>
              </a:spcBef>
              <a:spcAft>
                <a:spcPts val="0"/>
              </a:spcAft>
              <a:buSzPct val="200000"/>
              <a:defRPr/>
            </a:pPr>
            <a:r>
              <a:rPr lang="en-US" sz="1500" dirty="0">
                <a:latin typeface="Ubuntu" panose="020B0504030602030204" pitchFamily="34" charset="0"/>
              </a:rPr>
              <a:t>There are thousands of different car models which can’t all be put on the spreadsheet. Instead, road vehicles have been put into categories. If you’re not sure what category your car is you can search online. </a:t>
            </a:r>
          </a:p>
          <a:p>
            <a:pPr eaLnBrk="1" fontAlgn="auto" hangingPunct="1">
              <a:spcBef>
                <a:spcPts val="0"/>
              </a:spcBef>
              <a:spcAft>
                <a:spcPts val="0"/>
              </a:spcAft>
              <a:buSzPct val="200000"/>
              <a:defRPr/>
            </a:pPr>
            <a:endParaRPr lang="en-US" sz="1500" dirty="0">
              <a:latin typeface="Ubuntu" panose="020B0504030602030204" pitchFamily="34" charset="0"/>
            </a:endParaRPr>
          </a:p>
        </p:txBody>
      </p:sp>
      <p:sp>
        <p:nvSpPr>
          <p:cNvPr id="18" name="TextBox 17">
            <a:extLst>
              <a:ext uri="{FF2B5EF4-FFF2-40B4-BE49-F238E27FC236}">
                <a16:creationId xmlns:a16="http://schemas.microsoft.com/office/drawing/2014/main" id="{A7EBF73D-D1E5-A9DB-592C-672D222D75B5}"/>
              </a:ext>
            </a:extLst>
          </p:cNvPr>
          <p:cNvSpPr txBox="1"/>
          <p:nvPr/>
        </p:nvSpPr>
        <p:spPr>
          <a:xfrm>
            <a:off x="2712744" y="141832"/>
            <a:ext cx="5497400" cy="707886"/>
          </a:xfrm>
          <a:prstGeom prst="rect">
            <a:avLst/>
          </a:prstGeom>
          <a:noFill/>
        </p:spPr>
        <p:txBody>
          <a:bodyPr wrap="square" rtlCol="0">
            <a:spAutoFit/>
          </a:bodyPr>
          <a:lstStyle/>
          <a:p>
            <a:r>
              <a:rPr lang="en-GB" sz="2000" b="1" dirty="0">
                <a:solidFill>
                  <a:schemeClr val="bg1"/>
                </a:solidFill>
                <a:latin typeface="Ubuntu" panose="020B0504030602030204" pitchFamily="34" charset="0"/>
                <a:ea typeface="Ubuntu" panose="020B0504030602030204" pitchFamily="34" charset="0"/>
                <a:cs typeface="Ubuntu" panose="020B0504030602030204" pitchFamily="34" charset="0"/>
              </a:rPr>
              <a:t>UNDERSTANDING YOUR OWN </a:t>
            </a:r>
            <a:br>
              <a:rPr lang="en-GB" sz="2000" b="1" dirty="0">
                <a:solidFill>
                  <a:schemeClr val="bg1"/>
                </a:solidFill>
                <a:latin typeface="Ubuntu" panose="020B0504030602030204" pitchFamily="34" charset="0"/>
                <a:ea typeface="Ubuntu" panose="020B0504030602030204" pitchFamily="34" charset="0"/>
                <a:cs typeface="Ubuntu" panose="020B0504030602030204" pitchFamily="34" charset="0"/>
              </a:rPr>
            </a:br>
            <a:r>
              <a:rPr lang="en-GB" sz="2000" b="1" dirty="0">
                <a:solidFill>
                  <a:schemeClr val="bg1"/>
                </a:solidFill>
                <a:latin typeface="Ubuntu" panose="020B0504030602030204" pitchFamily="34" charset="0"/>
                <a:ea typeface="Ubuntu" panose="020B0504030602030204" pitchFamily="34" charset="0"/>
                <a:cs typeface="Ubuntu" panose="020B0504030602030204" pitchFamily="34" charset="0"/>
              </a:rPr>
              <a:t>CARBON FOOTPRINT</a:t>
            </a:r>
          </a:p>
        </p:txBody>
      </p:sp>
      <p:pic>
        <p:nvPicPr>
          <p:cNvPr id="19" name="Picture 18">
            <a:extLst>
              <a:ext uri="{FF2B5EF4-FFF2-40B4-BE49-F238E27FC236}">
                <a16:creationId xmlns:a16="http://schemas.microsoft.com/office/drawing/2014/main" id="{6F0F23FE-B38F-5491-3D52-DE35B4E9D7D0}"/>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351621" y="1092687"/>
            <a:ext cx="2858523" cy="3291263"/>
          </a:xfrm>
          <a:prstGeom prst="rect">
            <a:avLst/>
          </a:prstGeom>
        </p:spPr>
      </p:pic>
      <p:pic>
        <p:nvPicPr>
          <p:cNvPr id="2" name="Picture 1">
            <a:extLst>
              <a:ext uri="{FF2B5EF4-FFF2-40B4-BE49-F238E27FC236}">
                <a16:creationId xmlns:a16="http://schemas.microsoft.com/office/drawing/2014/main" id="{67861882-93EE-99A3-F4DA-9272E8A5DC8D}"/>
              </a:ext>
            </a:extLst>
          </p:cNvPr>
          <p:cNvPicPr>
            <a:picLocks noChangeAspect="1"/>
          </p:cNvPicPr>
          <p:nvPr/>
        </p:nvPicPr>
        <p:blipFill>
          <a:blip r:embed="rId4" cstate="email">
            <a:extLst>
              <a:ext uri="{28A0092B-C50C-407E-A947-70E740481C1C}">
                <a14:useLocalDpi xmlns:a14="http://schemas.microsoft.com/office/drawing/2010/main"/>
              </a:ext>
            </a:extLst>
          </a:blip>
          <a:srcRect/>
          <a:stretch/>
        </p:blipFill>
        <p:spPr>
          <a:xfrm>
            <a:off x="7991129" y="110194"/>
            <a:ext cx="679734" cy="715890"/>
          </a:xfrm>
          <a:prstGeom prst="rect">
            <a:avLst/>
          </a:prstGeom>
        </p:spPr>
      </p:pic>
      <p:pic>
        <p:nvPicPr>
          <p:cNvPr id="3" name="Picture 2">
            <a:extLst>
              <a:ext uri="{FF2B5EF4-FFF2-40B4-BE49-F238E27FC236}">
                <a16:creationId xmlns:a16="http://schemas.microsoft.com/office/drawing/2014/main" id="{94750316-4172-3ABF-B231-569801D57E70}"/>
              </a:ext>
            </a:extLst>
          </p:cNvPr>
          <p:cNvPicPr>
            <a:picLocks noChangeAspect="1"/>
          </p:cNvPicPr>
          <p:nvPr/>
        </p:nvPicPr>
        <p:blipFill>
          <a:blip r:embed="rId5"/>
          <a:stretch>
            <a:fillRect/>
          </a:stretch>
        </p:blipFill>
        <p:spPr>
          <a:xfrm>
            <a:off x="4747247" y="4366037"/>
            <a:ext cx="2078392" cy="647940"/>
          </a:xfrm>
          <a:prstGeom prst="rect">
            <a:avLst/>
          </a:prstGeom>
        </p:spPr>
      </p:pic>
      <p:pic>
        <p:nvPicPr>
          <p:cNvPr id="4" name="Picture 3" descr="A black background with a black square&#10;&#10;Description automatically generated with medium confidence">
            <a:extLst>
              <a:ext uri="{FF2B5EF4-FFF2-40B4-BE49-F238E27FC236}">
                <a16:creationId xmlns:a16="http://schemas.microsoft.com/office/drawing/2014/main" id="{3A075864-4DCB-195B-C15F-4C35ED319DDE}"/>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6931965" y="4425483"/>
            <a:ext cx="1856185" cy="472382"/>
          </a:xfrm>
          <a:prstGeom prst="rect">
            <a:avLst/>
          </a:prstGeom>
        </p:spPr>
      </p:pic>
      <p:sp>
        <p:nvSpPr>
          <p:cNvPr id="5" name="TextBox 4">
            <a:extLst>
              <a:ext uri="{FF2B5EF4-FFF2-40B4-BE49-F238E27FC236}">
                <a16:creationId xmlns:a16="http://schemas.microsoft.com/office/drawing/2014/main" id="{804FEB3E-DEB8-F43B-7C97-62898E18D7CB}"/>
              </a:ext>
            </a:extLst>
          </p:cNvPr>
          <p:cNvSpPr txBox="1"/>
          <p:nvPr/>
        </p:nvSpPr>
        <p:spPr>
          <a:xfrm>
            <a:off x="1674967" y="4897865"/>
            <a:ext cx="7176977" cy="338554"/>
          </a:xfrm>
          <a:prstGeom prst="rect">
            <a:avLst/>
          </a:prstGeom>
          <a:noFill/>
        </p:spPr>
        <p:txBody>
          <a:bodyPr wrap="square" rtlCol="0">
            <a:spAutoFit/>
          </a:bodyPr>
          <a:lstStyle/>
          <a:p>
            <a:pPr algn="r"/>
            <a:r>
              <a:rPr lang="en-GB" sz="800" dirty="0">
                <a:effectLst/>
                <a:latin typeface="Ubuntu" panose="020B0504030602030204" pitchFamily="34" charset="0"/>
              </a:rPr>
              <a:t>Copyright Universe of Engineering Ltd under license to Primary Engineer Ltd </a:t>
            </a:r>
            <a:r>
              <a:rPr lang="en-GB" sz="800" b="1" dirty="0">
                <a:effectLst/>
                <a:latin typeface="Ubuntu" panose="020B0504030602030204" pitchFamily="34" charset="0"/>
              </a:rPr>
              <a:t>2021-2024</a:t>
            </a:r>
            <a:endParaRPr lang="en-GB" sz="800" dirty="0">
              <a:effectLst/>
              <a:latin typeface="Ubuntu" panose="020B0504030602030204" pitchFamily="34" charset="0"/>
            </a:endParaRPr>
          </a:p>
          <a:p>
            <a:pPr algn="r"/>
            <a:endParaRPr lang="en-US" sz="800" dirty="0"/>
          </a:p>
        </p:txBody>
      </p:sp>
    </p:spTree>
    <p:extLst>
      <p:ext uri="{BB962C8B-B14F-4D97-AF65-F5344CB8AC3E}">
        <p14:creationId xmlns:p14="http://schemas.microsoft.com/office/powerpoint/2010/main" val="1009378953"/>
      </p:ext>
    </p:extLst>
  </p:cSld>
  <p:clrMapOvr>
    <a:masterClrMapping/>
  </p:clrMapOvr>
</p:sld>
</file>

<file path=ppt/theme/theme1.xml><?xml version="1.0" encoding="utf-8"?>
<a:theme xmlns:a="http://schemas.openxmlformats.org/drawingml/2006/main" name="Office 2013 - 2022 Theme">
  <a:themeElements>
    <a:clrScheme name="Office 2013 - 2022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2013 - 2022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2013 - 2022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2013 - 2022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8D8E32B247F3AB4BA9E3B4643AEB360D" ma:contentTypeVersion="28" ma:contentTypeDescription="Create a new document." ma:contentTypeScope="" ma:versionID="0453243d786f9793a136281e77089ef9">
  <xsd:schema xmlns:xsd="http://www.w3.org/2001/XMLSchema" xmlns:xs="http://www.w3.org/2001/XMLSchema" xmlns:p="http://schemas.microsoft.com/office/2006/metadata/properties" xmlns:ns2="7a0e0852-98f0-44cf-868b-e76dd3d96154" xmlns:ns3="68f118ce-cf87-4f20-821b-40030aa878cd" targetNamespace="http://schemas.microsoft.com/office/2006/metadata/properties" ma:root="true" ma:fieldsID="b4cb252323af114752978907ddda8f94" ns2:_="" ns3:_="">
    <xsd:import namespace="7a0e0852-98f0-44cf-868b-e76dd3d96154"/>
    <xsd:import namespace="68f118ce-cf87-4f20-821b-40030aa878cd"/>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ServiceOCR" minOccurs="0"/>
                <xsd:element ref="ns2:MediaServiceGenerationTime" minOccurs="0"/>
                <xsd:element ref="ns2:MediaServiceEventHashCode" minOccurs="0"/>
                <xsd:element ref="ns3:SharedWithUsers" minOccurs="0"/>
                <xsd:element ref="ns3:SharedWithDetails" minOccurs="0"/>
                <xsd:element ref="ns2:MediaServiceAutoKeyPoints" minOccurs="0"/>
                <xsd:element ref="ns2:MediaServiceKeyPoints" minOccurs="0"/>
                <xsd:element ref="ns2:MediaServiceLocation" minOccurs="0"/>
                <xsd:element ref="ns2:Thumbnail" minOccurs="0"/>
                <xsd:element ref="ns2:MediaLengthInSeconds" minOccurs="0"/>
                <xsd:element ref="ns2:Preview" minOccurs="0"/>
                <xsd:element ref="ns2:maybe" minOccurs="0"/>
                <xsd:element ref="ns2:Photos" minOccurs="0"/>
                <xsd:element ref="ns3:TaxCatchAll" minOccurs="0"/>
                <xsd:element ref="ns2:lcf76f155ced4ddcb4097134ff3c332f" minOccurs="0"/>
                <xsd:element ref="ns2:MediaServiceObjectDetectorVersions" minOccurs="0"/>
                <xsd:element ref="ns2:MediaServiceSearchPropertie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a0e0852-98f0-44cf-868b-e76dd3d96154"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AutoKeyPoints" ma:index="17" nillable="true" ma:displayName="MediaServiceAutoKeyPoints" ma:hidden="true" ma:internalName="MediaServiceAutoKeyPoints" ma:readOnly="true">
      <xsd:simpleType>
        <xsd:restriction base="dms:Note"/>
      </xsd:simpleType>
    </xsd:element>
    <xsd:element name="MediaServiceKeyPoints" ma:index="18" nillable="true" ma:displayName="KeyPoints" ma:internalName="MediaServiceKeyPoints" ma:readOnly="true">
      <xsd:simpleType>
        <xsd:restriction base="dms:Note">
          <xsd:maxLength value="255"/>
        </xsd:restriction>
      </xsd:simpleType>
    </xsd:element>
    <xsd:element name="MediaServiceLocation" ma:index="19" nillable="true" ma:displayName="Location" ma:internalName="MediaServiceLocation" ma:readOnly="true">
      <xsd:simpleType>
        <xsd:restriction base="dms:Text"/>
      </xsd:simpleType>
    </xsd:element>
    <xsd:element name="Thumbnail" ma:index="20" nillable="true" ma:displayName="Thumbnail" ma:internalName="Thumbnail">
      <xsd:simpleType>
        <xsd:restriction base="dms:Unknown"/>
      </xsd:simpleType>
    </xsd:element>
    <xsd:element name="MediaLengthInSeconds" ma:index="21" nillable="true" ma:displayName="Length (seconds)" ma:internalName="MediaLengthInSeconds" ma:readOnly="true">
      <xsd:simpleType>
        <xsd:restriction base="dms:Unknown"/>
      </xsd:simpleType>
    </xsd:element>
    <xsd:element name="Preview" ma:index="22" nillable="true" ma:displayName="Preview" ma:format="Thumbnail" ma:internalName="Preview">
      <xsd:simpleType>
        <xsd:restriction base="dms:Unknown"/>
      </xsd:simpleType>
    </xsd:element>
    <xsd:element name="maybe" ma:index="23" nillable="true" ma:displayName="maybe" ma:format="Hyperlink" ma:internalName="maybe">
      <xsd:complexType>
        <xsd:complexContent>
          <xsd:extension base="dms:URL">
            <xsd:sequence>
              <xsd:element name="Url" type="dms:ValidUrl" minOccurs="0" nillable="true"/>
              <xsd:element name="Description" type="xsd:string" nillable="true"/>
            </xsd:sequence>
          </xsd:extension>
        </xsd:complexContent>
      </xsd:complexType>
    </xsd:element>
    <xsd:element name="Photos" ma:index="24" nillable="true" ma:displayName="Photos" ma:format="Thumbnail" ma:internalName="Photos">
      <xsd:simpleType>
        <xsd:restriction base="dms:Unknown"/>
      </xsd:simpleType>
    </xsd:element>
    <xsd:element name="lcf76f155ced4ddcb4097134ff3c332f" ma:index="27" nillable="true" ma:taxonomy="true" ma:internalName="lcf76f155ced4ddcb4097134ff3c332f" ma:taxonomyFieldName="MediaServiceImageTags" ma:displayName="Image Tags" ma:readOnly="false" ma:fieldId="{5cf76f15-5ced-4ddc-b409-7134ff3c332f}" ma:taxonomyMulti="true" ma:sspId="8b759ca7-fa49-458f-a72a-645c24e46574"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8"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9" nillable="true" ma:displayName="MediaServiceSearchProperties" ma:hidden="true" ma:internalName="MediaServiceSearchProperties" ma:readOnly="true">
      <xsd:simpleType>
        <xsd:restriction base="dms:Note"/>
      </xsd:simpleType>
    </xsd:element>
    <xsd:element name="MediaServiceBillingMetadata" ma:index="30"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68f118ce-cf87-4f20-821b-40030aa878cd" elementFormDefault="qualified">
    <xsd:import namespace="http://schemas.microsoft.com/office/2006/documentManagement/types"/>
    <xsd:import namespace="http://schemas.microsoft.com/office/infopath/2007/PartnerControls"/>
    <xsd:element name="SharedWithUsers" ma:index="15"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6" nillable="true" ma:displayName="Shared With Details" ma:internalName="SharedWithDetails" ma:readOnly="true">
      <xsd:simpleType>
        <xsd:restriction base="dms:Note">
          <xsd:maxLength value="255"/>
        </xsd:restriction>
      </xsd:simpleType>
    </xsd:element>
    <xsd:element name="TaxCatchAll" ma:index="25" nillable="true" ma:displayName="Taxonomy Catch All Column" ma:hidden="true" ma:list="{bcc52e36-451f-43a7-bd6e-c4a7255579e0}" ma:internalName="TaxCatchAll" ma:showField="CatchAllData" ma:web="68f118ce-cf87-4f20-821b-40030aa878cd">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TaxCatchAll xmlns="68f118ce-cf87-4f20-821b-40030aa878cd" xsi:nil="true"/>
    <lcf76f155ced4ddcb4097134ff3c332f xmlns="7a0e0852-98f0-44cf-868b-e76dd3d96154">
      <Terms xmlns="http://schemas.microsoft.com/office/infopath/2007/PartnerControls"/>
    </lcf76f155ced4ddcb4097134ff3c332f>
    <SharedWithUsers xmlns="68f118ce-cf87-4f20-821b-40030aa878cd">
      <UserInfo>
        <DisplayName/>
        <AccountId xsi:nil="true"/>
        <AccountType/>
      </UserInfo>
    </SharedWithUsers>
    <MediaLengthInSeconds xmlns="7a0e0852-98f0-44cf-868b-e76dd3d96154" xsi:nil="true"/>
    <maybe xmlns="7a0e0852-98f0-44cf-868b-e76dd3d96154">
      <Url xsi:nil="true"/>
      <Description xsi:nil="true"/>
    </maybe>
    <Photos xmlns="7a0e0852-98f0-44cf-868b-e76dd3d96154" xsi:nil="true"/>
    <Preview xmlns="7a0e0852-98f0-44cf-868b-e76dd3d96154" xsi:nil="true"/>
    <Thumbnail xmlns="7a0e0852-98f0-44cf-868b-e76dd3d96154" xsi:nil="true"/>
  </documentManagement>
</p:properties>
</file>

<file path=customXml/itemProps1.xml><?xml version="1.0" encoding="utf-8"?>
<ds:datastoreItem xmlns:ds="http://schemas.openxmlformats.org/officeDocument/2006/customXml" ds:itemID="{C65FFFEC-9FE7-4E9F-B405-7440688AE762}">
  <ds:schemaRefs>
    <ds:schemaRef ds:uri="http://schemas.microsoft.com/sharepoint/v3/contenttype/forms"/>
  </ds:schemaRefs>
</ds:datastoreItem>
</file>

<file path=customXml/itemProps2.xml><?xml version="1.0" encoding="utf-8"?>
<ds:datastoreItem xmlns:ds="http://schemas.openxmlformats.org/officeDocument/2006/customXml" ds:itemID="{8B5D7490-B58A-46B0-9A25-7E616414D4BE}"/>
</file>

<file path=customXml/itemProps3.xml><?xml version="1.0" encoding="utf-8"?>
<ds:datastoreItem xmlns:ds="http://schemas.openxmlformats.org/officeDocument/2006/customXml" ds:itemID="{F3A66B7A-C503-477D-9D49-F2A9FCE11CFD}">
  <ds:schemaRefs>
    <ds:schemaRef ds:uri="7a0e0852-98f0-44cf-868b-e76dd3d96154"/>
    <ds:schemaRef ds:uri="http://purl.org/dc/terms/"/>
    <ds:schemaRef ds:uri="http://www.w3.org/XML/1998/namespace"/>
    <ds:schemaRef ds:uri="http://purl.org/dc/dcmitype/"/>
    <ds:schemaRef ds:uri="http://purl.org/dc/elements/1.1/"/>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68f118ce-cf87-4f20-821b-40030aa878cd"/>
    <ds:schemaRef ds:uri="bb5d00c6-494b-4fcb-9372-4e484d85acca"/>
    <ds:schemaRef ds:uri="323326a6-dc59-45ed-a5ec-ba93925d7780"/>
  </ds:schemaRefs>
</ds:datastoreItem>
</file>

<file path=docProps/app.xml><?xml version="1.0" encoding="utf-8"?>
<Properties xmlns="http://schemas.openxmlformats.org/officeDocument/2006/extended-properties" xmlns:vt="http://schemas.openxmlformats.org/officeDocument/2006/docPropsVTypes">
  <Template>Office 2013 - 2022 Theme</Template>
  <TotalTime>0</TotalTime>
  <Words>1040</Words>
  <Application>Microsoft Office PowerPoint</Application>
  <PresentationFormat>On-screen Show (16:9)</PresentationFormat>
  <Paragraphs>98</Paragraphs>
  <Slides>13</Slides>
  <Notes>3</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13</vt:i4>
      </vt:variant>
    </vt:vector>
  </HeadingPairs>
  <TitlesOfParts>
    <vt:vector size="19" baseType="lpstr">
      <vt:lpstr>Arial</vt:lpstr>
      <vt:lpstr>Calibri</vt:lpstr>
      <vt:lpstr>Calibri Light</vt:lpstr>
      <vt:lpstr>Ubuntu</vt:lpstr>
      <vt:lpstr>Ubuntu Light</vt:lpstr>
      <vt:lpstr>Office 2013 - 2022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chloetrip@googlemail.com</dc:creator>
  <cp:lastModifiedBy>Emily Nicholls</cp:lastModifiedBy>
  <cp:revision>21</cp:revision>
  <dcterms:created xsi:type="dcterms:W3CDTF">2022-03-06T13:21:37Z</dcterms:created>
  <dcterms:modified xsi:type="dcterms:W3CDTF">2025-02-13T11:42:02Z</dcterms:modified>
  <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0x0101008D8E32B247F3AB4BA9E3B4643AEB360D</vt:lpwstr>
  </property>
  <property fmtid="{D5CDD505-2E9C-101B-9397-08002B2CF9AE}" pid="3" name="MediaServiceImageTags">
    <vt:lpwstr/>
  </property>
  <property fmtid="{D5CDD505-2E9C-101B-9397-08002B2CF9AE}" pid="4" name="Order">
    <vt:r8>5887500</vt:r8>
  </property>
  <property fmtid="{D5CDD505-2E9C-101B-9397-08002B2CF9AE}" pid="5" name="xd_Signature">
    <vt:bool>false</vt:bool>
  </property>
  <property fmtid="{D5CDD505-2E9C-101B-9397-08002B2CF9AE}" pid="6" name="xd_ProgID">
    <vt:lpwstr/>
  </property>
  <property fmtid="{D5CDD505-2E9C-101B-9397-08002B2CF9AE}" pid="7" name="_SourceUrl">
    <vt:lpwstr/>
  </property>
  <property fmtid="{D5CDD505-2E9C-101B-9397-08002B2CF9AE}" pid="8" name="_SharedFileIndex">
    <vt:lpwstr/>
  </property>
  <property fmtid="{D5CDD505-2E9C-101B-9397-08002B2CF9AE}" pid="9" name="ComplianceAssetId">
    <vt:lpwstr/>
  </property>
  <property fmtid="{D5CDD505-2E9C-101B-9397-08002B2CF9AE}" pid="10" name="TemplateUrl">
    <vt:lpwstr/>
  </property>
  <property fmtid="{D5CDD505-2E9C-101B-9397-08002B2CF9AE}" pid="11" name="maybe">
    <vt:lpwstr>, </vt:lpwstr>
  </property>
  <property fmtid="{D5CDD505-2E9C-101B-9397-08002B2CF9AE}" pid="12" name="_ExtendedDescription">
    <vt:lpwstr/>
  </property>
  <property fmtid="{D5CDD505-2E9C-101B-9397-08002B2CF9AE}" pid="13" name="TriggerFlowInfo">
    <vt:lpwstr/>
  </property>
</Properties>
</file>